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theme/theme/themeManager.xml" ContentType="application/vnd.openxmlformats-officedocument.themeManager+xml"/>
  <Override PartName="/theme/theme/theme1.xml" ContentType="application/vnd.openxmlformats-officedocument.theme+xml"/>
  <Override PartName="/theme/presentation.xml" ContentType="application/vnd.openxmlformats-officedocument.presentationml.presentation.main+xml"/>
  <Override PartName="/theme/slideMasters/slideMaster1.xml" ContentType="application/vnd.openxmlformats-officedocument.presentationml.slideMaster+xml"/>
  <Override PartName="/theme/slideLayouts/slideLayout1.xml" ContentType="application/vnd.openxmlformats-officedocument.presentationml.slideLayout+xml"/>
  <Override PartName="/theme/slideLayouts/slideLayout2.xml" ContentType="application/vnd.openxmlformats-officedocument.presentationml.slideLayout+xml"/>
  <Override PartName="/theme/slideLayouts/slideLayout3.xml" ContentType="application/vnd.openxmlformats-officedocument.presentationml.slideLayout+xml"/>
  <Override PartName="/theme/slideLayouts/slideLayout4.xml" ContentType="application/vnd.openxmlformats-officedocument.presentationml.slideLayout+xml"/>
  <Override PartName="/theme/slideLayouts/slideLayout5.xml" ContentType="application/vnd.openxmlformats-officedocument.presentationml.slideLayout+xml"/>
  <Override PartName="/theme/slideLayouts/slideLayout6.xml" ContentType="application/vnd.openxmlformats-officedocument.presentationml.slideLayout+xml"/>
  <Override PartName="/theme/slideLayouts/slideLayout7.xml" ContentType="application/vnd.openxmlformats-officedocument.presentationml.slideLayout+xml"/>
  <Override PartName="/theme/slideLayouts/slideLayout8.xml" ContentType="application/vnd.openxmlformats-officedocument.presentationml.slideLayout+xml"/>
  <Override PartName="/theme/slideLayouts/slideLayout9.xml" ContentType="application/vnd.openxmlformats-officedocument.presentationml.slideLayout+xml"/>
  <Override PartName="/theme/slideLayouts/slideLayout10.xml" ContentType="application/vnd.openxmlformats-officedocument.presentationml.slideLayout+xml"/>
  <Override PartName="/theme/slideLayouts/slideLayout11.xml" ContentType="application/vnd.openxmlformats-officedocument.presentationml.slideLayout+xml"/>
  <Override PartName="/theme/slideLayouts/slideLayout12.xml" ContentType="application/vnd.openxmlformats-officedocument.presentationml.slideLayout+xml"/>
  <Override PartName="/theme/slideLayouts/slideLayout13.xml" ContentType="application/vnd.openxmlformats-officedocument.presentationml.slideLayout+xml"/>
  <Override PartName="/theme/slideLayouts/slideLayout14.xml" ContentType="application/vnd.openxmlformats-officedocument.presentationml.slideLayout+xml"/>
  <Override PartName="/theme/slideLayouts/slideLayout15.xml" ContentType="application/vnd.openxmlformats-officedocument.presentationml.slideLayout+xml"/>
  <Override PartName="/theme/slideLayouts/slideLayout16.xml" ContentType="application/vnd.openxmlformats-officedocument.presentationml.slideLayout+xml"/>
</Types>
</file>

<file path=_rels/.rels><?xml version="1.0" encoding="UTF-8" standalone="yes"?>
<Relationships xmlns="http://schemas.openxmlformats.org/package/2006/relationships"><Relationship Id="rId2" Type="http://schemas.openxmlformats.org/package/2006/relationships/metadata/thumbnail" Target="docProps/thumbnail.jpeg"/><Relationship Id="rId1" Type="http://schemas.openxmlformats.org/officeDocument/2006/relationships/officeDocument" Target="theme/theme/themeManager.xml"/></Relationships>
</file>

<file path=theme/_rels/presentation.xml.rels><?xml version="1.0" encoding="UTF-8" standalone="yes"?>
<Relationships xmlns="http://schemas.openxmlformats.org/package/2006/relationships"><Relationship Id="rId8" Type="http://schemas.openxmlformats.org/officeDocument/2006/relationships/font" Target="fonts/font7.fntdata"/><Relationship Id="rId13" Type="http://schemas.openxmlformats.org/officeDocument/2006/relationships/font" Target="fonts/font12.fntdata"/><Relationship Id="rId3" Type="http://schemas.openxmlformats.org/officeDocument/2006/relationships/font" Target="fonts/font2.fntdata"/><Relationship Id="rId7" Type="http://schemas.openxmlformats.org/officeDocument/2006/relationships/font" Target="fonts/font6.fntdata"/><Relationship Id="rId12" Type="http://schemas.openxmlformats.org/officeDocument/2006/relationships/font" Target="fonts/font11.fntdata"/><Relationship Id="rId2"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font" Target="fonts/font5.fntdata"/><Relationship Id="rId11" Type="http://schemas.openxmlformats.org/officeDocument/2006/relationships/font" Target="fonts/font10.fntdata"/><Relationship Id="rId5" Type="http://schemas.openxmlformats.org/officeDocument/2006/relationships/font" Target="fonts/font4.fntdata"/><Relationship Id="rId10" Type="http://schemas.openxmlformats.org/officeDocument/2006/relationships/font" Target="fonts/font9.fntdata"/><Relationship Id="rId4" Type="http://schemas.openxmlformats.org/officeDocument/2006/relationships/font" Target="fonts/font3.fntdata"/><Relationship Id="rId9" Type="http://schemas.openxmlformats.org/officeDocument/2006/relationships/font" Target="fonts/font8.fntdata"/><Relationship Id="rId14" Type="http://schemas.openxmlformats.org/officeDocument/2006/relationships/font" Target="fonts/font13.fntdata"/></Relationships>
</file>

<file path=theme/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1"/>
  </p:sldMasterIdLst>
  <p:sldSz cx="18288000" cy="10287000"/>
  <p:notesSz cx="6858000" cy="9144000"/>
  <p:embeddedFontLst>
    <p:embeddedFont>
      <p:font typeface="Arial Narrow" panose="020B0606020202030204" pitchFamily="34" charset="0"/>
      <p:regular r:id="rId2"/>
      <p:bold r:id="rId3"/>
      <p:italic r:id="rId4"/>
      <p:boldItalic r:id="rId5"/>
    </p:embeddedFont>
    <p:embeddedFont>
      <p:font typeface="Calibri" panose="020F0502020204030204" pitchFamily="34" charset="0"/>
      <p:regular r:id="rId6"/>
      <p:bold r:id="rId7"/>
      <p:italic r:id="rId8"/>
      <p:boldItalic r:id="rId9"/>
    </p:embeddedFont>
    <p:embeddedFont>
      <p:font typeface="Calibri Light" panose="020F0302020204030204" pitchFamily="34" charset="0"/>
      <p:regular r:id="rId10"/>
      <p:italic r:id="rId11"/>
    </p:embeddedFont>
    <p:embeddedFont>
      <p:font typeface="Oswald" panose="00000500000000000000" pitchFamily="50" charset="0"/>
      <p:regular r:id="rId12"/>
      <p:bold r:id="rId13"/>
    </p:embeddedFont>
    <p:embeddedFont>
      <p:font typeface="Oswald Medium" panose="00000600000000000000" pitchFamily="50" charset="0"/>
      <p:regular r:id="rId1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theme/slideLayouts/_rels/slideLayout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theme/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theme/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theme/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theme/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theme/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theme/slideLayouts/_rels/slideLayout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theme/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theme/slideLayouts/_rels/slideLayout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s>
</file>

<file path=theme/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 Id="rId4" Type="http://schemas.microsoft.com/office/2007/relationships/hdphoto" Target="../media/hdphoto1.wdp"/></Relationships>
</file>

<file path=theme/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theme/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theme/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theme/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theme/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theme/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theme/slideLayouts/slideLayout1.xml><?xml version="1.0" encoding="utf-8"?>
<p:sldLayout xmlns:a="http://schemas.openxmlformats.org/drawingml/2006/main" xmlns:r="http://schemas.openxmlformats.org/officeDocument/2006/relationships" xmlns:p="http://schemas.openxmlformats.org/presentationml/2006/main" preserve="1">
  <p:cSld name="Cover Slide 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769356" y="4524706"/>
            <a:ext cx="8147044" cy="975549"/>
          </a:xfrm>
        </p:spPr>
        <p:txBody>
          <a:bodyPr lIns="0" tIns="0" rIns="0" bIns="0" anchor="t" anchorCtr="0">
            <a:noAutofit/>
          </a:bodyPr>
          <a:lstStyle>
            <a:lvl1pPr algn="l">
              <a:defRPr sz="8100" b="1">
                <a:solidFill>
                  <a:schemeClr val="tx2"/>
                </a:solidFill>
              </a:defRPr>
            </a:lvl1pPr>
          </a:lstStyle>
          <a:p>
            <a:r>
              <a:rPr lang="en-US" dirty="0"/>
              <a:t>Edit title 1</a:t>
            </a:r>
          </a:p>
        </p:txBody>
      </p:sp>
      <p:sp>
        <p:nvSpPr>
          <p:cNvPr id="3" name="Subtitle 2"/>
          <p:cNvSpPr>
            <a:spLocks noGrp="1"/>
          </p:cNvSpPr>
          <p:nvPr>
            <p:ph type="subTitle" idx="1" hasCustomPrompt="1"/>
          </p:nvPr>
        </p:nvSpPr>
        <p:spPr>
          <a:xfrm>
            <a:off x="8769356" y="5569531"/>
            <a:ext cx="8645808" cy="2178460"/>
          </a:xfrm>
        </p:spPr>
        <p:txBody>
          <a:bodyPr lIns="0" tIns="0" rIns="0" bIns="0">
            <a:noAutofit/>
          </a:bodyPr>
          <a:lstStyle>
            <a:lvl1pPr marL="0" indent="0" algn="l">
              <a:lnSpc>
                <a:spcPct val="90000"/>
              </a:lnSpc>
              <a:spcAft>
                <a:spcPts val="0"/>
              </a:spcAft>
              <a:buNone/>
              <a:defRPr sz="8100" cap="all" baseline="0">
                <a:solidFill>
                  <a:schemeClr val="accent2"/>
                </a:solidFill>
                <a:latin typeface="Oswald" pitchFamily="2" charset="0"/>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dirty="0"/>
              <a:t>Edit title 2 it can be 1 or 2 lines</a:t>
            </a:r>
          </a:p>
        </p:txBody>
      </p:sp>
      <p:pic>
        <p:nvPicPr>
          <p:cNvPr id="7" name="Picture 6" descr="A picture containing water, pier, scene, overlooking&#10;&#10;Description automatically generated">
            <a:extLst>
              <a:ext uri="{FF2B5EF4-FFF2-40B4-BE49-F238E27FC236}">
                <a16:creationId xmlns:a16="http://schemas.microsoft.com/office/drawing/2014/main" id="{1D0257B3-C458-4EB0-B244-181C428BAC9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58"/>
          <a:stretch/>
        </p:blipFill>
        <p:spPr>
          <a:xfrm>
            <a:off x="-1" y="0"/>
            <a:ext cx="7447070" cy="10311009"/>
          </a:xfrm>
          <a:prstGeom prst="rect">
            <a:avLst/>
          </a:prstGeom>
        </p:spPr>
      </p:pic>
      <p:sp>
        <p:nvSpPr>
          <p:cNvPr id="8" name="Rectangle 7">
            <a:extLst>
              <a:ext uri="{FF2B5EF4-FFF2-40B4-BE49-F238E27FC236}">
                <a16:creationId xmlns:a16="http://schemas.microsoft.com/office/drawing/2014/main" id="{E2CFE089-A049-46D4-BD75-50E462FADE1F}"/>
              </a:ext>
            </a:extLst>
          </p:cNvPr>
          <p:cNvSpPr/>
          <p:nvPr/>
        </p:nvSpPr>
        <p:spPr>
          <a:xfrm>
            <a:off x="7447075" y="4524707"/>
            <a:ext cx="422420" cy="3026471"/>
          </a:xfrm>
          <a:prstGeom prst="rect">
            <a:avLst/>
          </a:prstGeom>
          <a:solidFill>
            <a:srgbClr val="52B6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p>
        </p:txBody>
      </p:sp>
    </p:spTree>
    <p:extLst>
      <p:ext uri="{BB962C8B-B14F-4D97-AF65-F5344CB8AC3E}">
        <p14:creationId xmlns:p14="http://schemas.microsoft.com/office/powerpoint/2010/main" val="4043503244"/>
      </p:ext>
    </p:extLst>
  </p:cSld>
  <p:clrMapOvr>
    <a:masterClrMapping/>
  </p:clrMapOvr>
</p:sldLayout>
</file>

<file path=theme/slideLayouts/slideLayout10.xml><?xml version="1.0" encoding="utf-8"?>
<p:sldLayout xmlns:a="http://schemas.openxmlformats.org/drawingml/2006/main" xmlns:r="http://schemas.openxmlformats.org/officeDocument/2006/relationships" xmlns:p="http://schemas.openxmlformats.org/presentationml/2006/main" preserve="1">
  <p:cSld name="4_All Gray | Title | 1 Text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DF01D96-8A91-4BFE-B977-2101451E464C}"/>
              </a:ext>
            </a:extLst>
          </p:cNvPr>
          <p:cNvSpPr/>
          <p:nvPr/>
        </p:nvSpPr>
        <p:spPr>
          <a:xfrm>
            <a:off x="0" y="0"/>
            <a:ext cx="18288000" cy="10287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Rounded Corners 51">
            <a:extLst>
              <a:ext uri="{FF2B5EF4-FFF2-40B4-BE49-F238E27FC236}">
                <a16:creationId xmlns:a16="http://schemas.microsoft.com/office/drawing/2014/main" id="{03A71158-3C74-4BB6-8B50-0CE504468DA0}"/>
              </a:ext>
            </a:extLst>
          </p:cNvPr>
          <p:cNvSpPr/>
          <p:nvPr/>
        </p:nvSpPr>
        <p:spPr>
          <a:xfrm>
            <a:off x="1087852" y="2095501"/>
            <a:ext cx="5212080" cy="7284257"/>
          </a:xfrm>
          <a:prstGeom prst="roundRect">
            <a:avLst>
              <a:gd name="adj" fmla="val 0"/>
            </a:avLst>
          </a:prstGeom>
          <a:solidFill>
            <a:schemeClr val="bg1"/>
          </a:solidFill>
          <a:ln>
            <a:noFill/>
          </a:ln>
          <a:effectLst>
            <a:outerShdw blurRad="25400" dist="127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sp>
        <p:nvSpPr>
          <p:cNvPr id="2" name="Title 1">
            <a:extLst>
              <a:ext uri="{FF2B5EF4-FFF2-40B4-BE49-F238E27FC236}">
                <a16:creationId xmlns:a16="http://schemas.microsoft.com/office/drawing/2014/main" id="{4D049F19-8E76-4B59-B020-1B7DB4475B7F}"/>
              </a:ext>
            </a:extLst>
          </p:cNvPr>
          <p:cNvSpPr>
            <a:spLocks noGrp="1"/>
          </p:cNvSpPr>
          <p:nvPr>
            <p:ph type="title" hasCustomPrompt="1"/>
          </p:nvPr>
        </p:nvSpPr>
        <p:spPr>
          <a:xfrm>
            <a:off x="1087852" y="540327"/>
            <a:ext cx="16275354" cy="1288474"/>
          </a:xfrm>
        </p:spPr>
        <p:txBody>
          <a:bodyPr lIns="0" tIns="0" rIns="0" bIns="0"/>
          <a:lstStyle/>
          <a:p>
            <a:r>
              <a:rPr lang="en-US" dirty="0"/>
              <a:t>Click to edit title</a:t>
            </a:r>
          </a:p>
        </p:txBody>
      </p:sp>
      <p:sp>
        <p:nvSpPr>
          <p:cNvPr id="5" name="Slide Number Placeholder 4">
            <a:extLst>
              <a:ext uri="{FF2B5EF4-FFF2-40B4-BE49-F238E27FC236}">
                <a16:creationId xmlns:a16="http://schemas.microsoft.com/office/drawing/2014/main" id="{A8FCCEE4-7F0E-4CB9-80C4-7239512DE967}"/>
              </a:ext>
            </a:extLst>
          </p:cNvPr>
          <p:cNvSpPr>
            <a:spLocks noGrp="1"/>
          </p:cNvSpPr>
          <p:nvPr>
            <p:ph type="sldNum" sz="quarter" idx="12"/>
          </p:nvPr>
        </p:nvSpPr>
        <p:spPr>
          <a:xfrm>
            <a:off x="13248406" y="9534526"/>
            <a:ext cx="4114800" cy="346249"/>
          </a:xfrm>
        </p:spPr>
        <p:txBody>
          <a:bodyPr lIns="0" tIns="0" rIns="0" bIns="0"/>
          <a:lstStyle/>
          <a:p>
            <a:fld id="{689283F9-B069-4DD8-986C-6F2C25501430}" type="slidenum">
              <a:rPr lang="en-US" smtClean="0"/>
              <a:t>‹#›</a:t>
            </a:fld>
            <a:endParaRPr lang="en-US"/>
          </a:p>
        </p:txBody>
      </p:sp>
      <p:sp>
        <p:nvSpPr>
          <p:cNvPr id="7" name="Rectangle 6">
            <a:extLst>
              <a:ext uri="{FF2B5EF4-FFF2-40B4-BE49-F238E27FC236}">
                <a16:creationId xmlns:a16="http://schemas.microsoft.com/office/drawing/2014/main" id="{DA6C5A4B-BF20-4D13-BF44-8994AD6071F6}"/>
              </a:ext>
            </a:extLst>
          </p:cNvPr>
          <p:cNvSpPr/>
          <p:nvPr/>
        </p:nvSpPr>
        <p:spPr>
          <a:xfrm>
            <a:off x="-462060" y="852029"/>
            <a:ext cx="1191735" cy="853121"/>
          </a:xfrm>
          <a:prstGeom prst="rect">
            <a:avLst/>
          </a:prstGeom>
          <a:solidFill>
            <a:srgbClr val="52B6E0"/>
          </a:solidFill>
          <a:ln>
            <a:noFill/>
          </a:ln>
          <a:effectLst>
            <a:outerShdw blurRad="152400" dist="889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solidFill>
                <a:srgbClr val="52B6E0"/>
              </a:solidFill>
            </a:endParaRPr>
          </a:p>
        </p:txBody>
      </p:sp>
      <p:sp>
        <p:nvSpPr>
          <p:cNvPr id="9" name="Date Placeholder 3">
            <a:extLst>
              <a:ext uri="{FF2B5EF4-FFF2-40B4-BE49-F238E27FC236}">
                <a16:creationId xmlns:a16="http://schemas.microsoft.com/office/drawing/2014/main" id="{4F8359FA-FCB9-4A84-A6F2-A54A03876EE6}"/>
              </a:ext>
            </a:extLst>
          </p:cNvPr>
          <p:cNvSpPr>
            <a:spLocks noGrp="1"/>
          </p:cNvSpPr>
          <p:nvPr>
            <p:ph type="dt" sz="half" idx="2"/>
          </p:nvPr>
        </p:nvSpPr>
        <p:spPr>
          <a:xfrm>
            <a:off x="1087852" y="9534526"/>
            <a:ext cx="4284248" cy="346249"/>
          </a:xfrm>
          <a:prstGeom prst="rect">
            <a:avLst/>
          </a:prstGeom>
        </p:spPr>
        <p:txBody>
          <a:bodyPr vert="horz" lIns="91440" tIns="45720" rIns="91440" bIns="45720" rtlCol="0" anchor="ctr"/>
          <a:lstStyle>
            <a:lvl1pPr algn="l">
              <a:defRPr sz="1800">
                <a:solidFill>
                  <a:schemeClr val="accent6"/>
                </a:solidFill>
              </a:defRPr>
            </a:lvl1pPr>
          </a:lstStyle>
          <a:p>
            <a:r>
              <a:rPr lang="en-US" dirty="0"/>
              <a:t>IPFS</a:t>
            </a:r>
          </a:p>
        </p:txBody>
      </p:sp>
      <p:cxnSp>
        <p:nvCxnSpPr>
          <p:cNvPr id="11" name="Straight Connector 10">
            <a:extLst>
              <a:ext uri="{FF2B5EF4-FFF2-40B4-BE49-F238E27FC236}">
                <a16:creationId xmlns:a16="http://schemas.microsoft.com/office/drawing/2014/main" id="{7744BD81-D3C3-4C4D-86CC-961E308B28A9}"/>
              </a:ext>
            </a:extLst>
          </p:cNvPr>
          <p:cNvCxnSpPr>
            <a:cxnSpLocks/>
          </p:cNvCxnSpPr>
          <p:nvPr/>
        </p:nvCxnSpPr>
        <p:spPr>
          <a:xfrm>
            <a:off x="1115718" y="1674032"/>
            <a:ext cx="3083858" cy="0"/>
          </a:xfrm>
          <a:prstGeom prst="line">
            <a:avLst/>
          </a:prstGeom>
          <a:ln w="63500">
            <a:solidFill>
              <a:srgbClr val="52B6E0"/>
            </a:solidFill>
          </a:ln>
        </p:spPr>
        <p:style>
          <a:lnRef idx="1">
            <a:schemeClr val="accent1"/>
          </a:lnRef>
          <a:fillRef idx="0">
            <a:schemeClr val="accent1"/>
          </a:fillRef>
          <a:effectRef idx="0">
            <a:schemeClr val="accent1"/>
          </a:effectRef>
          <a:fontRef idx="minor">
            <a:schemeClr val="tx1"/>
          </a:fontRef>
        </p:style>
      </p:cxnSp>
      <p:sp>
        <p:nvSpPr>
          <p:cNvPr id="18" name="Rectangle: Rounded Corners 51">
            <a:extLst>
              <a:ext uri="{FF2B5EF4-FFF2-40B4-BE49-F238E27FC236}">
                <a16:creationId xmlns:a16="http://schemas.microsoft.com/office/drawing/2014/main" id="{90658A28-F4D4-4741-A0DD-C56A17480609}"/>
              </a:ext>
            </a:extLst>
          </p:cNvPr>
          <p:cNvSpPr/>
          <p:nvPr/>
        </p:nvSpPr>
        <p:spPr>
          <a:xfrm flipH="1">
            <a:off x="12151126" y="2076107"/>
            <a:ext cx="5212080" cy="7284257"/>
          </a:xfrm>
          <a:prstGeom prst="snipRoundRect">
            <a:avLst>
              <a:gd name="adj1" fmla="val 10984"/>
              <a:gd name="adj2" fmla="val 0"/>
            </a:avLst>
          </a:prstGeom>
          <a:solidFill>
            <a:schemeClr val="bg1"/>
          </a:solidFill>
          <a:ln>
            <a:noFill/>
          </a:ln>
          <a:effectLst>
            <a:outerShdw blurRad="25400" dist="127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sp>
        <p:nvSpPr>
          <p:cNvPr id="16" name="Rectangle: Rounded Corners 51">
            <a:extLst>
              <a:ext uri="{FF2B5EF4-FFF2-40B4-BE49-F238E27FC236}">
                <a16:creationId xmlns:a16="http://schemas.microsoft.com/office/drawing/2014/main" id="{3D8BC3A9-B37E-460B-9461-4A41E8DDA75F}"/>
              </a:ext>
            </a:extLst>
          </p:cNvPr>
          <p:cNvSpPr/>
          <p:nvPr/>
        </p:nvSpPr>
        <p:spPr>
          <a:xfrm>
            <a:off x="6612352" y="2095501"/>
            <a:ext cx="5212080" cy="7284257"/>
          </a:xfrm>
          <a:prstGeom prst="roundRect">
            <a:avLst>
              <a:gd name="adj" fmla="val 0"/>
            </a:avLst>
          </a:prstGeom>
          <a:solidFill>
            <a:schemeClr val="bg1"/>
          </a:solidFill>
          <a:ln>
            <a:noFill/>
          </a:ln>
          <a:effectLst>
            <a:outerShdw blurRad="25400" dist="127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sp>
        <p:nvSpPr>
          <p:cNvPr id="25" name="Content Placeholder 13">
            <a:extLst>
              <a:ext uri="{FF2B5EF4-FFF2-40B4-BE49-F238E27FC236}">
                <a16:creationId xmlns:a16="http://schemas.microsoft.com/office/drawing/2014/main" id="{930CA2DE-D366-40D1-805A-EDE4B2C99738}"/>
              </a:ext>
            </a:extLst>
          </p:cNvPr>
          <p:cNvSpPr>
            <a:spLocks noGrp="1"/>
          </p:cNvSpPr>
          <p:nvPr>
            <p:ph sz="quarter" idx="16"/>
          </p:nvPr>
        </p:nvSpPr>
        <p:spPr>
          <a:xfrm>
            <a:off x="1468852" y="2400300"/>
            <a:ext cx="4389120" cy="6766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Content Placeholder 13">
            <a:extLst>
              <a:ext uri="{FF2B5EF4-FFF2-40B4-BE49-F238E27FC236}">
                <a16:creationId xmlns:a16="http://schemas.microsoft.com/office/drawing/2014/main" id="{02D12BD0-11F3-4E52-8160-D0B20ACDFE51}"/>
              </a:ext>
            </a:extLst>
          </p:cNvPr>
          <p:cNvSpPr>
            <a:spLocks noGrp="1"/>
          </p:cNvSpPr>
          <p:nvPr>
            <p:ph sz="quarter" idx="17"/>
          </p:nvPr>
        </p:nvSpPr>
        <p:spPr>
          <a:xfrm>
            <a:off x="7037609" y="2400300"/>
            <a:ext cx="4389120" cy="6766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Content Placeholder 13">
            <a:extLst>
              <a:ext uri="{FF2B5EF4-FFF2-40B4-BE49-F238E27FC236}">
                <a16:creationId xmlns:a16="http://schemas.microsoft.com/office/drawing/2014/main" id="{3B8DBD4E-3B7C-46CE-9BB7-7E23A20A7092}"/>
              </a:ext>
            </a:extLst>
          </p:cNvPr>
          <p:cNvSpPr>
            <a:spLocks noGrp="1"/>
          </p:cNvSpPr>
          <p:nvPr>
            <p:ph sz="quarter" idx="18"/>
          </p:nvPr>
        </p:nvSpPr>
        <p:spPr>
          <a:xfrm>
            <a:off x="12547366" y="2400300"/>
            <a:ext cx="4389120" cy="6766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82941710"/>
      </p:ext>
    </p:extLst>
  </p:cSld>
  <p:clrMapOvr>
    <a:masterClrMapping/>
  </p:clrMapOvr>
</p:sldLayout>
</file>

<file path=theme/slideLayouts/slideLayout11.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FA212F-16E6-4927-8F6A-A59C6D9E08E3}"/>
              </a:ext>
            </a:extLst>
          </p:cNvPr>
          <p:cNvSpPr/>
          <p:nvPr/>
        </p:nvSpPr>
        <p:spPr>
          <a:xfrm>
            <a:off x="0" y="0"/>
            <a:ext cx="18288000" cy="10287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A55B5931-3F91-4402-8EE7-63297FFCE20D}"/>
              </a:ext>
            </a:extLst>
          </p:cNvPr>
          <p:cNvSpPr>
            <a:spLocks noGrp="1"/>
          </p:cNvSpPr>
          <p:nvPr>
            <p:ph type="dt" sz="half" idx="10"/>
          </p:nvPr>
        </p:nvSpPr>
        <p:spPr>
          <a:xfrm>
            <a:off x="1257300" y="9534526"/>
            <a:ext cx="4114800" cy="346249"/>
          </a:xfrm>
        </p:spPr>
        <p:txBody>
          <a:bodyPr/>
          <a:lstStyle>
            <a:lvl1pPr>
              <a:defRPr>
                <a:solidFill>
                  <a:schemeClr val="bg1"/>
                </a:solidFill>
              </a:defRPr>
            </a:lvl1pPr>
          </a:lstStyle>
          <a:p>
            <a:r>
              <a:rPr lang="en-US" dirty="0"/>
              <a:t>IPFS</a:t>
            </a:r>
          </a:p>
        </p:txBody>
      </p:sp>
      <p:sp>
        <p:nvSpPr>
          <p:cNvPr id="7" name="Slide Number Placeholder 4">
            <a:extLst>
              <a:ext uri="{FF2B5EF4-FFF2-40B4-BE49-F238E27FC236}">
                <a16:creationId xmlns:a16="http://schemas.microsoft.com/office/drawing/2014/main" id="{C3C9E919-C786-4528-88E9-4274C680A860}"/>
              </a:ext>
            </a:extLst>
          </p:cNvPr>
          <p:cNvSpPr txBox="1">
            <a:spLocks/>
          </p:cNvSpPr>
          <p:nvPr/>
        </p:nvSpPr>
        <p:spPr>
          <a:xfrm>
            <a:off x="13248406" y="9534526"/>
            <a:ext cx="4114800" cy="346249"/>
          </a:xfrm>
          <a:prstGeom prst="rect">
            <a:avLst/>
          </a:prstGeom>
        </p:spPr>
        <p:txBody>
          <a:bodyPr vert="horz" lIns="0" tIns="0" rIns="0" bIns="0" rtlCol="0" anchor="ctr">
            <a:noAutofit/>
          </a:bodyPr>
          <a:lstStyle>
            <a:defPPr>
              <a:defRPr lang="en-US"/>
            </a:defPPr>
            <a:lvl1pPr marL="0" algn="r" defTabSz="457200" rtl="0" eaLnBrk="1" latinLnBrk="0" hangingPunct="1">
              <a:defRPr sz="1800" kern="1200">
                <a:solidFill>
                  <a:schemeClr val="accent6"/>
                </a:solidFill>
                <a:latin typeface="Arial Narrow" panose="020B060602020203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9283F9-B069-4DD8-986C-6F2C25501430}" type="slidenum">
              <a:rPr lang="en-US" smtClean="0">
                <a:solidFill>
                  <a:schemeClr val="accent6"/>
                </a:solidFill>
              </a:rPr>
              <a:pPr/>
              <a:t>‹#›</a:t>
            </a:fld>
            <a:endParaRPr lang="en-US" dirty="0">
              <a:solidFill>
                <a:schemeClr val="accent6"/>
              </a:solidFill>
            </a:endParaRPr>
          </a:p>
        </p:txBody>
      </p:sp>
      <p:sp>
        <p:nvSpPr>
          <p:cNvPr id="10" name="Content Placeholder 10">
            <a:extLst>
              <a:ext uri="{FF2B5EF4-FFF2-40B4-BE49-F238E27FC236}">
                <a16:creationId xmlns:a16="http://schemas.microsoft.com/office/drawing/2014/main" id="{933B1AA3-2FF7-4C4B-BA2F-2C11A25ACF14}"/>
              </a:ext>
            </a:extLst>
          </p:cNvPr>
          <p:cNvSpPr>
            <a:spLocks noGrp="1"/>
          </p:cNvSpPr>
          <p:nvPr>
            <p:ph sz="quarter" idx="14" hasCustomPrompt="1"/>
          </p:nvPr>
        </p:nvSpPr>
        <p:spPr>
          <a:xfrm>
            <a:off x="1087852" y="704851"/>
            <a:ext cx="16274636" cy="8674908"/>
          </a:xfrm>
        </p:spPr>
        <p:txBody>
          <a:bodyPr anchor="ctr" anchorCtr="0"/>
          <a:lstStyle>
            <a:lvl2pPr>
              <a:defRPr sz="7200" b="0">
                <a:solidFill>
                  <a:schemeClr val="bg1"/>
                </a:solidFill>
              </a:defRPr>
            </a:lvl2pPr>
          </a:lstStyle>
          <a:p>
            <a:pPr lvl="1"/>
            <a:r>
              <a:rPr lang="en-US" dirty="0"/>
              <a:t>Section divider text here</a:t>
            </a:r>
          </a:p>
        </p:txBody>
      </p:sp>
      <p:sp>
        <p:nvSpPr>
          <p:cNvPr id="17" name="Rectangle 16">
            <a:extLst>
              <a:ext uri="{FF2B5EF4-FFF2-40B4-BE49-F238E27FC236}">
                <a16:creationId xmlns:a16="http://schemas.microsoft.com/office/drawing/2014/main" id="{6A534AA4-451C-4366-BAEE-AA9AC48774E5}"/>
              </a:ext>
            </a:extLst>
          </p:cNvPr>
          <p:cNvSpPr/>
          <p:nvPr/>
        </p:nvSpPr>
        <p:spPr>
          <a:xfrm>
            <a:off x="0" y="4585829"/>
            <a:ext cx="729675" cy="85312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solidFill>
                <a:srgbClr val="52B6E0"/>
              </a:solidFill>
            </a:endParaRPr>
          </a:p>
        </p:txBody>
      </p:sp>
    </p:spTree>
    <p:extLst>
      <p:ext uri="{BB962C8B-B14F-4D97-AF65-F5344CB8AC3E}">
        <p14:creationId xmlns:p14="http://schemas.microsoft.com/office/powerpoint/2010/main" val="2967956692"/>
      </p:ext>
    </p:extLst>
  </p:cSld>
  <p:clrMapOvr>
    <a:masterClrMapping/>
  </p:clrMapOvr>
</p:sldLayout>
</file>

<file path=theme/slideLayouts/slideLayout12.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FA212F-16E6-4927-8F6A-A59C6D9E08E3}"/>
              </a:ext>
            </a:extLst>
          </p:cNvPr>
          <p:cNvSpPr/>
          <p:nvPr/>
        </p:nvSpPr>
        <p:spPr>
          <a:xfrm>
            <a:off x="0" y="0"/>
            <a:ext cx="18288000" cy="102870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A55B5931-3F91-4402-8EE7-63297FFCE20D}"/>
              </a:ext>
            </a:extLst>
          </p:cNvPr>
          <p:cNvSpPr>
            <a:spLocks noGrp="1"/>
          </p:cNvSpPr>
          <p:nvPr>
            <p:ph type="dt" sz="half" idx="10"/>
          </p:nvPr>
        </p:nvSpPr>
        <p:spPr>
          <a:xfrm>
            <a:off x="1257300" y="9534526"/>
            <a:ext cx="4114800" cy="346249"/>
          </a:xfrm>
        </p:spPr>
        <p:txBody>
          <a:bodyPr/>
          <a:lstStyle>
            <a:lvl1pPr>
              <a:defRPr>
                <a:solidFill>
                  <a:schemeClr val="bg1"/>
                </a:solidFill>
              </a:defRPr>
            </a:lvl1pPr>
          </a:lstStyle>
          <a:p>
            <a:r>
              <a:rPr lang="en-US" dirty="0"/>
              <a:t>IPFS</a:t>
            </a:r>
          </a:p>
        </p:txBody>
      </p:sp>
      <p:sp>
        <p:nvSpPr>
          <p:cNvPr id="7" name="Slide Number Placeholder 4">
            <a:extLst>
              <a:ext uri="{FF2B5EF4-FFF2-40B4-BE49-F238E27FC236}">
                <a16:creationId xmlns:a16="http://schemas.microsoft.com/office/drawing/2014/main" id="{C3C9E919-C786-4528-88E9-4274C680A860}"/>
              </a:ext>
            </a:extLst>
          </p:cNvPr>
          <p:cNvSpPr txBox="1">
            <a:spLocks/>
          </p:cNvSpPr>
          <p:nvPr/>
        </p:nvSpPr>
        <p:spPr>
          <a:xfrm>
            <a:off x="13248406" y="9534526"/>
            <a:ext cx="4114800" cy="346249"/>
          </a:xfrm>
          <a:prstGeom prst="rect">
            <a:avLst/>
          </a:prstGeom>
        </p:spPr>
        <p:txBody>
          <a:bodyPr vert="horz" lIns="0" tIns="0" rIns="0" bIns="0" rtlCol="0" anchor="ctr">
            <a:noAutofit/>
          </a:bodyPr>
          <a:lstStyle>
            <a:defPPr>
              <a:defRPr lang="en-US"/>
            </a:defPPr>
            <a:lvl1pPr marL="0" algn="r" defTabSz="457200" rtl="0" eaLnBrk="1" latinLnBrk="0" hangingPunct="1">
              <a:defRPr sz="1800" kern="1200">
                <a:solidFill>
                  <a:schemeClr val="accent6"/>
                </a:solidFill>
                <a:latin typeface="Arial Narrow" panose="020B060602020203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9283F9-B069-4DD8-986C-6F2C25501430}" type="slidenum">
              <a:rPr lang="en-US" smtClean="0">
                <a:solidFill>
                  <a:schemeClr val="bg1"/>
                </a:solidFill>
              </a:rPr>
              <a:pPr/>
              <a:t>‹#›</a:t>
            </a:fld>
            <a:endParaRPr lang="en-US" dirty="0">
              <a:solidFill>
                <a:schemeClr val="bg1"/>
              </a:solidFill>
            </a:endParaRPr>
          </a:p>
        </p:txBody>
      </p:sp>
      <p:sp>
        <p:nvSpPr>
          <p:cNvPr id="10" name="Content Placeholder 10">
            <a:extLst>
              <a:ext uri="{FF2B5EF4-FFF2-40B4-BE49-F238E27FC236}">
                <a16:creationId xmlns:a16="http://schemas.microsoft.com/office/drawing/2014/main" id="{933B1AA3-2FF7-4C4B-BA2F-2C11A25ACF14}"/>
              </a:ext>
            </a:extLst>
          </p:cNvPr>
          <p:cNvSpPr>
            <a:spLocks noGrp="1"/>
          </p:cNvSpPr>
          <p:nvPr>
            <p:ph sz="quarter" idx="14" hasCustomPrompt="1"/>
          </p:nvPr>
        </p:nvSpPr>
        <p:spPr>
          <a:xfrm>
            <a:off x="1087852" y="704851"/>
            <a:ext cx="16274636" cy="8674908"/>
          </a:xfrm>
        </p:spPr>
        <p:txBody>
          <a:bodyPr anchor="ctr" anchorCtr="0"/>
          <a:lstStyle>
            <a:lvl2pPr>
              <a:defRPr sz="7200" b="0">
                <a:solidFill>
                  <a:schemeClr val="bg1"/>
                </a:solidFill>
              </a:defRPr>
            </a:lvl2pPr>
          </a:lstStyle>
          <a:p>
            <a:pPr lvl="1"/>
            <a:r>
              <a:rPr lang="en-US" dirty="0"/>
              <a:t>Section divider text here</a:t>
            </a:r>
          </a:p>
        </p:txBody>
      </p:sp>
      <p:sp>
        <p:nvSpPr>
          <p:cNvPr id="17" name="Rectangle 16">
            <a:extLst>
              <a:ext uri="{FF2B5EF4-FFF2-40B4-BE49-F238E27FC236}">
                <a16:creationId xmlns:a16="http://schemas.microsoft.com/office/drawing/2014/main" id="{6A534AA4-451C-4366-BAEE-AA9AC48774E5}"/>
              </a:ext>
            </a:extLst>
          </p:cNvPr>
          <p:cNvSpPr/>
          <p:nvPr/>
        </p:nvSpPr>
        <p:spPr>
          <a:xfrm>
            <a:off x="0" y="4585829"/>
            <a:ext cx="729675" cy="85312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solidFill>
                <a:srgbClr val="52B6E0"/>
              </a:solidFill>
            </a:endParaRPr>
          </a:p>
        </p:txBody>
      </p:sp>
    </p:spTree>
    <p:extLst>
      <p:ext uri="{BB962C8B-B14F-4D97-AF65-F5344CB8AC3E}">
        <p14:creationId xmlns:p14="http://schemas.microsoft.com/office/powerpoint/2010/main" val="1833961373"/>
      </p:ext>
    </p:extLst>
  </p:cSld>
  <p:clrMapOvr>
    <a:masterClrMapping/>
  </p:clrMapOvr>
</p:sldLayout>
</file>

<file path=theme/slideLayouts/slideLayout13.xml><?xml version="1.0" encoding="utf-8"?>
<p:sldLayout xmlns:a="http://schemas.openxmlformats.org/drawingml/2006/main" xmlns:r="http://schemas.openxmlformats.org/officeDocument/2006/relationships" xmlns:p="http://schemas.openxmlformats.org/presentationml/2006/main" preserve="1">
  <p:cSld name="2_Cover Slide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0257B3-C458-4EB0-B244-181C428BAC9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0"/>
            <a:ext cx="4572000" cy="10311009"/>
          </a:xfrm>
          <a:prstGeom prst="rect">
            <a:avLst/>
          </a:prstGeom>
        </p:spPr>
      </p:pic>
      <p:sp>
        <p:nvSpPr>
          <p:cNvPr id="17" name="Rectangle 16">
            <a:extLst>
              <a:ext uri="{FF2B5EF4-FFF2-40B4-BE49-F238E27FC236}">
                <a16:creationId xmlns:a16="http://schemas.microsoft.com/office/drawing/2014/main" id="{938D05FB-E9E3-4D34-A3A0-A655E141903D}"/>
              </a:ext>
            </a:extLst>
          </p:cNvPr>
          <p:cNvSpPr/>
          <p:nvPr/>
        </p:nvSpPr>
        <p:spPr>
          <a:xfrm>
            <a:off x="4140200" y="852029"/>
            <a:ext cx="852423" cy="853121"/>
          </a:xfrm>
          <a:prstGeom prst="rect">
            <a:avLst/>
          </a:prstGeom>
          <a:solidFill>
            <a:srgbClr val="52B6E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solidFill>
                <a:srgbClr val="52B6E0"/>
              </a:solidFill>
            </a:endParaRPr>
          </a:p>
        </p:txBody>
      </p:sp>
      <p:cxnSp>
        <p:nvCxnSpPr>
          <p:cNvPr id="20" name="Straight Connector 19">
            <a:extLst>
              <a:ext uri="{FF2B5EF4-FFF2-40B4-BE49-F238E27FC236}">
                <a16:creationId xmlns:a16="http://schemas.microsoft.com/office/drawing/2014/main" id="{6742278D-9A18-442D-B8B1-8587F618B36A}"/>
              </a:ext>
            </a:extLst>
          </p:cNvPr>
          <p:cNvCxnSpPr>
            <a:cxnSpLocks/>
          </p:cNvCxnSpPr>
          <p:nvPr/>
        </p:nvCxnSpPr>
        <p:spPr>
          <a:xfrm>
            <a:off x="5317823" y="1674032"/>
            <a:ext cx="3083858" cy="0"/>
          </a:xfrm>
          <a:prstGeom prst="line">
            <a:avLst/>
          </a:prstGeom>
          <a:ln w="63500">
            <a:solidFill>
              <a:srgbClr val="52B6E0"/>
            </a:solidFill>
          </a:ln>
        </p:spPr>
        <p:style>
          <a:lnRef idx="1">
            <a:schemeClr val="accent1"/>
          </a:lnRef>
          <a:fillRef idx="0">
            <a:schemeClr val="accent1"/>
          </a:fillRef>
          <a:effectRef idx="0">
            <a:schemeClr val="accent1"/>
          </a:effectRef>
          <a:fontRef idx="minor">
            <a:schemeClr val="tx1"/>
          </a:fontRef>
        </p:style>
      </p:cxnSp>
      <p:sp>
        <p:nvSpPr>
          <p:cNvPr id="21" name="Slide Number Placeholder 4">
            <a:extLst>
              <a:ext uri="{FF2B5EF4-FFF2-40B4-BE49-F238E27FC236}">
                <a16:creationId xmlns:a16="http://schemas.microsoft.com/office/drawing/2014/main" id="{E6DAA5CF-FAA4-496D-B44D-9809B261698D}"/>
              </a:ext>
            </a:extLst>
          </p:cNvPr>
          <p:cNvSpPr>
            <a:spLocks noGrp="1"/>
          </p:cNvSpPr>
          <p:nvPr>
            <p:ph type="sldNum" sz="quarter" idx="12"/>
          </p:nvPr>
        </p:nvSpPr>
        <p:spPr>
          <a:xfrm>
            <a:off x="13248406" y="9534526"/>
            <a:ext cx="4114800" cy="346249"/>
          </a:xfrm>
        </p:spPr>
        <p:txBody>
          <a:bodyPr lIns="0" tIns="0" rIns="0" bIns="0"/>
          <a:lstStyle/>
          <a:p>
            <a:fld id="{689283F9-B069-4DD8-986C-6F2C25501430}" type="slidenum">
              <a:rPr lang="en-US" smtClean="0"/>
              <a:t>‹#›</a:t>
            </a:fld>
            <a:endParaRPr lang="en-US"/>
          </a:p>
        </p:txBody>
      </p:sp>
      <p:sp>
        <p:nvSpPr>
          <p:cNvPr id="25" name="Date Placeholder 3">
            <a:extLst>
              <a:ext uri="{FF2B5EF4-FFF2-40B4-BE49-F238E27FC236}">
                <a16:creationId xmlns:a16="http://schemas.microsoft.com/office/drawing/2014/main" id="{0240E159-D838-4E5C-BC2E-6B0EE877EE1B}"/>
              </a:ext>
            </a:extLst>
          </p:cNvPr>
          <p:cNvSpPr>
            <a:spLocks noGrp="1"/>
          </p:cNvSpPr>
          <p:nvPr>
            <p:ph type="dt" sz="half" idx="2"/>
          </p:nvPr>
        </p:nvSpPr>
        <p:spPr>
          <a:xfrm>
            <a:off x="1087852" y="9534526"/>
            <a:ext cx="4284248" cy="346249"/>
          </a:xfrm>
          <a:prstGeom prst="rect">
            <a:avLst/>
          </a:prstGeom>
        </p:spPr>
        <p:txBody>
          <a:bodyPr vert="horz" lIns="91440" tIns="45720" rIns="91440" bIns="45720" rtlCol="0" anchor="ctr"/>
          <a:lstStyle>
            <a:lvl1pPr algn="l">
              <a:defRPr sz="1800">
                <a:solidFill>
                  <a:schemeClr val="bg1"/>
                </a:solidFill>
              </a:defRPr>
            </a:lvl1pPr>
          </a:lstStyle>
          <a:p>
            <a:r>
              <a:rPr lang="en-US" dirty="0"/>
              <a:t>IPFS</a:t>
            </a:r>
          </a:p>
        </p:txBody>
      </p:sp>
      <p:sp>
        <p:nvSpPr>
          <p:cNvPr id="26" name="Title 1">
            <a:extLst>
              <a:ext uri="{FF2B5EF4-FFF2-40B4-BE49-F238E27FC236}">
                <a16:creationId xmlns:a16="http://schemas.microsoft.com/office/drawing/2014/main" id="{B228EFB6-34D8-402C-BC69-784DA68D6E3C}"/>
              </a:ext>
            </a:extLst>
          </p:cNvPr>
          <p:cNvSpPr>
            <a:spLocks noGrp="1"/>
          </p:cNvSpPr>
          <p:nvPr>
            <p:ph type="title" hasCustomPrompt="1"/>
          </p:nvPr>
        </p:nvSpPr>
        <p:spPr>
          <a:xfrm>
            <a:off x="5268686" y="540327"/>
            <a:ext cx="12094520" cy="1288474"/>
          </a:xfrm>
        </p:spPr>
        <p:txBody>
          <a:bodyPr lIns="0" tIns="0" rIns="0" bIns="0"/>
          <a:lstStyle/>
          <a:p>
            <a:r>
              <a:rPr lang="en-US" dirty="0"/>
              <a:t>Click to edit title</a:t>
            </a:r>
          </a:p>
        </p:txBody>
      </p:sp>
      <p:sp>
        <p:nvSpPr>
          <p:cNvPr id="27" name="Content Placeholder 10">
            <a:extLst>
              <a:ext uri="{FF2B5EF4-FFF2-40B4-BE49-F238E27FC236}">
                <a16:creationId xmlns:a16="http://schemas.microsoft.com/office/drawing/2014/main" id="{B13BF450-6729-4057-AC53-924340409981}"/>
              </a:ext>
            </a:extLst>
          </p:cNvPr>
          <p:cNvSpPr>
            <a:spLocks noGrp="1"/>
          </p:cNvSpPr>
          <p:nvPr>
            <p:ph sz="quarter" idx="14"/>
          </p:nvPr>
        </p:nvSpPr>
        <p:spPr>
          <a:xfrm>
            <a:off x="5267966" y="2095500"/>
            <a:ext cx="12094521" cy="73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26689853"/>
      </p:ext>
    </p:extLst>
  </p:cSld>
  <p:clrMapOvr>
    <a:masterClrMapping/>
  </p:clrMapOvr>
</p:sldLayout>
</file>

<file path=theme/slideLayouts/slideLayout14.xml><?xml version="1.0" encoding="utf-8"?>
<p:sldLayout xmlns:a="http://schemas.openxmlformats.org/drawingml/2006/main" xmlns:r="http://schemas.openxmlformats.org/officeDocument/2006/relationships" xmlns:p="http://schemas.openxmlformats.org/presentationml/2006/main" preserve="1">
  <p:cSld name="2_All Gray | Title | 1 Text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DF01D96-8A91-4BFE-B977-2101451E464C}"/>
              </a:ext>
            </a:extLst>
          </p:cNvPr>
          <p:cNvSpPr/>
          <p:nvPr/>
        </p:nvSpPr>
        <p:spPr>
          <a:xfrm>
            <a:off x="0" y="0"/>
            <a:ext cx="18288000" cy="10287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A128F7BF-E232-401F-8DB7-1C5E6A31B1A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9144000" cy="10287000"/>
          </a:xfrm>
          <a:prstGeom prst="rect">
            <a:avLst/>
          </a:prstGeom>
        </p:spPr>
      </p:pic>
      <p:sp>
        <p:nvSpPr>
          <p:cNvPr id="5" name="Slide Number Placeholder 4">
            <a:extLst>
              <a:ext uri="{FF2B5EF4-FFF2-40B4-BE49-F238E27FC236}">
                <a16:creationId xmlns:a16="http://schemas.microsoft.com/office/drawing/2014/main" id="{A8FCCEE4-7F0E-4CB9-80C4-7239512DE967}"/>
              </a:ext>
            </a:extLst>
          </p:cNvPr>
          <p:cNvSpPr>
            <a:spLocks noGrp="1"/>
          </p:cNvSpPr>
          <p:nvPr>
            <p:ph type="sldNum" sz="quarter" idx="12"/>
          </p:nvPr>
        </p:nvSpPr>
        <p:spPr>
          <a:xfrm>
            <a:off x="13248406" y="9534526"/>
            <a:ext cx="4114800" cy="346249"/>
          </a:xfrm>
        </p:spPr>
        <p:txBody>
          <a:bodyPr lIns="0" tIns="0" rIns="0" bIns="0"/>
          <a:lstStyle/>
          <a:p>
            <a:fld id="{689283F9-B069-4DD8-986C-6F2C25501430}" type="slidenum">
              <a:rPr lang="en-US" smtClean="0"/>
              <a:t>‹#›</a:t>
            </a:fld>
            <a:endParaRPr lang="en-US"/>
          </a:p>
        </p:txBody>
      </p:sp>
      <p:sp>
        <p:nvSpPr>
          <p:cNvPr id="9" name="Date Placeholder 3">
            <a:extLst>
              <a:ext uri="{FF2B5EF4-FFF2-40B4-BE49-F238E27FC236}">
                <a16:creationId xmlns:a16="http://schemas.microsoft.com/office/drawing/2014/main" id="{4F8359FA-FCB9-4A84-A6F2-A54A03876EE6}"/>
              </a:ext>
            </a:extLst>
          </p:cNvPr>
          <p:cNvSpPr>
            <a:spLocks noGrp="1"/>
          </p:cNvSpPr>
          <p:nvPr>
            <p:ph type="dt" sz="half" idx="2"/>
          </p:nvPr>
        </p:nvSpPr>
        <p:spPr>
          <a:xfrm>
            <a:off x="1087852" y="9534526"/>
            <a:ext cx="4284248" cy="346249"/>
          </a:xfrm>
          <a:prstGeom prst="rect">
            <a:avLst/>
          </a:prstGeom>
        </p:spPr>
        <p:txBody>
          <a:bodyPr vert="horz" lIns="91440" tIns="45720" rIns="91440" bIns="45720" rtlCol="0" anchor="ctr"/>
          <a:lstStyle>
            <a:lvl1pPr algn="l">
              <a:defRPr sz="1800">
                <a:solidFill>
                  <a:schemeClr val="bg1"/>
                </a:solidFill>
              </a:defRPr>
            </a:lvl1pPr>
          </a:lstStyle>
          <a:p>
            <a:r>
              <a:rPr lang="en-US" dirty="0"/>
              <a:t>IPFS</a:t>
            </a:r>
          </a:p>
        </p:txBody>
      </p:sp>
      <p:grpSp>
        <p:nvGrpSpPr>
          <p:cNvPr id="2" name="Group 1">
            <a:extLst>
              <a:ext uri="{FF2B5EF4-FFF2-40B4-BE49-F238E27FC236}">
                <a16:creationId xmlns:a16="http://schemas.microsoft.com/office/drawing/2014/main" id="{9C9269B7-63EC-45FD-B7D2-8821BA977C1E}"/>
              </a:ext>
            </a:extLst>
          </p:cNvPr>
          <p:cNvGrpSpPr/>
          <p:nvPr/>
        </p:nvGrpSpPr>
        <p:grpSpPr>
          <a:xfrm>
            <a:off x="4610969" y="1277220"/>
            <a:ext cx="11938173" cy="7959613"/>
            <a:chOff x="4610969" y="1277220"/>
            <a:chExt cx="11938173" cy="7959613"/>
          </a:xfrm>
        </p:grpSpPr>
        <p:sp>
          <p:nvSpPr>
            <p:cNvPr id="18" name="Rectangle 17">
              <a:extLst>
                <a:ext uri="{FF2B5EF4-FFF2-40B4-BE49-F238E27FC236}">
                  <a16:creationId xmlns:a16="http://schemas.microsoft.com/office/drawing/2014/main" id="{9A1D9CC8-38B3-4409-A467-09B830DC1EB0}"/>
                </a:ext>
              </a:extLst>
            </p:cNvPr>
            <p:cNvSpPr/>
            <p:nvPr/>
          </p:nvSpPr>
          <p:spPr>
            <a:xfrm>
              <a:off x="5868650" y="1277220"/>
              <a:ext cx="10680492" cy="3050082"/>
            </a:xfrm>
            <a:prstGeom prst="rect">
              <a:avLst/>
            </a:prstGeom>
            <a:solidFill>
              <a:schemeClr val="bg1"/>
            </a:solidFill>
            <a:ln>
              <a:noFill/>
            </a:ln>
            <a:effectLst>
              <a:outerShdw blurRad="279400" dist="381000" dir="414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20" name="Rectangle 19">
              <a:extLst>
                <a:ext uri="{FF2B5EF4-FFF2-40B4-BE49-F238E27FC236}">
                  <a16:creationId xmlns:a16="http://schemas.microsoft.com/office/drawing/2014/main" id="{64CAE138-8F6A-403D-AD17-E7DFBEB5A137}"/>
                </a:ext>
              </a:extLst>
            </p:cNvPr>
            <p:cNvSpPr/>
            <p:nvPr/>
          </p:nvSpPr>
          <p:spPr>
            <a:xfrm>
              <a:off x="4610969" y="1955395"/>
              <a:ext cx="1730990" cy="1730990"/>
            </a:xfrm>
            <a:prstGeom prst="rect">
              <a:avLst/>
            </a:prstGeom>
            <a:solidFill>
              <a:srgbClr val="52B6E0"/>
            </a:solidFill>
            <a:ln>
              <a:noFill/>
            </a:ln>
            <a:effectLst>
              <a:outerShdw blurRad="1905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pic>
          <p:nvPicPr>
            <p:cNvPr id="22" name="Picture 21" descr="Logo&#10;&#10;Description automatically generated with low confidence">
              <a:extLst>
                <a:ext uri="{FF2B5EF4-FFF2-40B4-BE49-F238E27FC236}">
                  <a16:creationId xmlns:a16="http://schemas.microsoft.com/office/drawing/2014/main" id="{2AF5F0AA-40C1-44A3-B60D-72A7E76293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63446" y="2292620"/>
              <a:ext cx="1069011" cy="1048700"/>
            </a:xfrm>
            <a:prstGeom prst="rect">
              <a:avLst/>
            </a:prstGeom>
          </p:spPr>
        </p:pic>
        <p:sp>
          <p:nvSpPr>
            <p:cNvPr id="24" name="Rectangle 23">
              <a:extLst>
                <a:ext uri="{FF2B5EF4-FFF2-40B4-BE49-F238E27FC236}">
                  <a16:creationId xmlns:a16="http://schemas.microsoft.com/office/drawing/2014/main" id="{C61C97A0-F8C5-442C-9527-7107F0750405}"/>
                </a:ext>
              </a:extLst>
            </p:cNvPr>
            <p:cNvSpPr/>
            <p:nvPr/>
          </p:nvSpPr>
          <p:spPr>
            <a:xfrm>
              <a:off x="5868650" y="4645260"/>
              <a:ext cx="5967263" cy="3407904"/>
            </a:xfrm>
            <a:prstGeom prst="rect">
              <a:avLst/>
            </a:prstGeom>
            <a:solidFill>
              <a:schemeClr val="bg1"/>
            </a:solidFill>
            <a:ln>
              <a:noFill/>
            </a:ln>
            <a:effectLst>
              <a:outerShdw blurRad="279400" dist="381000" dir="414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25" name="Rectangle 24">
              <a:extLst>
                <a:ext uri="{FF2B5EF4-FFF2-40B4-BE49-F238E27FC236}">
                  <a16:creationId xmlns:a16="http://schemas.microsoft.com/office/drawing/2014/main" id="{3E25B746-A7DB-41F8-BB1F-E3B5C2A18CE5}"/>
                </a:ext>
              </a:extLst>
            </p:cNvPr>
            <p:cNvSpPr/>
            <p:nvPr/>
          </p:nvSpPr>
          <p:spPr>
            <a:xfrm>
              <a:off x="12114980" y="4645259"/>
              <a:ext cx="4434162" cy="4591574"/>
            </a:xfrm>
            <a:prstGeom prst="rect">
              <a:avLst/>
            </a:prstGeom>
            <a:solidFill>
              <a:schemeClr val="bg1"/>
            </a:solidFill>
            <a:ln>
              <a:noFill/>
            </a:ln>
            <a:effectLst>
              <a:outerShdw blurRad="279400" dist="381000" dir="414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grpSp>
      <p:sp>
        <p:nvSpPr>
          <p:cNvPr id="15" name="Title Placeholder 1">
            <a:extLst>
              <a:ext uri="{FF2B5EF4-FFF2-40B4-BE49-F238E27FC236}">
                <a16:creationId xmlns:a16="http://schemas.microsoft.com/office/drawing/2014/main" id="{87C564CC-1C1C-4B29-8C6A-37A7066A84A0}"/>
              </a:ext>
            </a:extLst>
          </p:cNvPr>
          <p:cNvSpPr>
            <a:spLocks noGrp="1"/>
          </p:cNvSpPr>
          <p:nvPr>
            <p:ph type="title"/>
          </p:nvPr>
        </p:nvSpPr>
        <p:spPr>
          <a:xfrm>
            <a:off x="6553200" y="1619250"/>
            <a:ext cx="9715500" cy="916783"/>
          </a:xfrm>
          <a:prstGeom prst="rect">
            <a:avLst/>
          </a:prstGeom>
        </p:spPr>
        <p:txBody>
          <a:bodyPr vert="horz" lIns="91440" tIns="45720" rIns="91440" bIns="45720" rtlCol="0" anchor="ctr">
            <a:noAutofit/>
          </a:bodyPr>
          <a:lstStyle>
            <a:lvl1pPr algn="ctr">
              <a:defRPr sz="48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E2C34625-1398-4739-813C-DB27412C080C}"/>
              </a:ext>
            </a:extLst>
          </p:cNvPr>
          <p:cNvSpPr>
            <a:spLocks noGrp="1"/>
          </p:cNvSpPr>
          <p:nvPr>
            <p:ph type="body" sz="quarter" idx="13" hasCustomPrompt="1"/>
          </p:nvPr>
        </p:nvSpPr>
        <p:spPr>
          <a:xfrm>
            <a:off x="6553200" y="2516983"/>
            <a:ext cx="9715500" cy="1445417"/>
          </a:xfrm>
        </p:spPr>
        <p:txBody>
          <a:bodyPr/>
          <a:lstStyle>
            <a:lvl1pPr algn="ctr">
              <a:defRPr/>
            </a:lvl1pPr>
            <a:lvl2pPr algn="ctr">
              <a:defRPr/>
            </a:lvl2pPr>
          </a:lstStyle>
          <a:p>
            <a:pPr lvl="0"/>
            <a:r>
              <a:rPr lang="en-US" dirty="0"/>
              <a:t>Click to edit text</a:t>
            </a:r>
          </a:p>
          <a:p>
            <a:pPr lvl="1"/>
            <a:r>
              <a:rPr lang="en-US" dirty="0"/>
              <a:t>Second level</a:t>
            </a:r>
          </a:p>
        </p:txBody>
      </p:sp>
      <p:sp>
        <p:nvSpPr>
          <p:cNvPr id="21" name="Text Placeholder 3">
            <a:extLst>
              <a:ext uri="{FF2B5EF4-FFF2-40B4-BE49-F238E27FC236}">
                <a16:creationId xmlns:a16="http://schemas.microsoft.com/office/drawing/2014/main" id="{C931C223-9542-4AB1-8176-45737E4B5A2B}"/>
              </a:ext>
            </a:extLst>
          </p:cNvPr>
          <p:cNvSpPr>
            <a:spLocks noGrp="1"/>
          </p:cNvSpPr>
          <p:nvPr>
            <p:ph type="body" sz="quarter" idx="14" hasCustomPrompt="1"/>
          </p:nvPr>
        </p:nvSpPr>
        <p:spPr>
          <a:xfrm>
            <a:off x="6012150" y="5793583"/>
            <a:ext cx="5669280" cy="2200797"/>
          </a:xfrm>
        </p:spPr>
        <p:txBody>
          <a:bodyPr/>
          <a:lstStyle>
            <a:lvl1pPr algn="ctr">
              <a:defRPr/>
            </a:lvl1pPr>
            <a:lvl2pPr algn="ctr">
              <a:defRPr/>
            </a:lvl2pPr>
          </a:lstStyle>
          <a:p>
            <a:pPr lvl="0"/>
            <a:r>
              <a:rPr lang="en-US" dirty="0"/>
              <a:t>Click to edit text</a:t>
            </a:r>
          </a:p>
          <a:p>
            <a:pPr lvl="1"/>
            <a:r>
              <a:rPr lang="en-US" dirty="0"/>
              <a:t>Second level</a:t>
            </a:r>
          </a:p>
        </p:txBody>
      </p:sp>
      <p:sp>
        <p:nvSpPr>
          <p:cNvPr id="23" name="Text Placeholder 3">
            <a:extLst>
              <a:ext uri="{FF2B5EF4-FFF2-40B4-BE49-F238E27FC236}">
                <a16:creationId xmlns:a16="http://schemas.microsoft.com/office/drawing/2014/main" id="{EB9D4701-5618-4CCE-B124-A1D1F21BCBDA}"/>
              </a:ext>
            </a:extLst>
          </p:cNvPr>
          <p:cNvSpPr>
            <a:spLocks noGrp="1"/>
          </p:cNvSpPr>
          <p:nvPr>
            <p:ph type="body" sz="quarter" idx="15" hasCustomPrompt="1"/>
          </p:nvPr>
        </p:nvSpPr>
        <p:spPr>
          <a:xfrm>
            <a:off x="12279912" y="5793583"/>
            <a:ext cx="4114800" cy="3376041"/>
          </a:xfrm>
        </p:spPr>
        <p:txBody>
          <a:bodyPr/>
          <a:lstStyle>
            <a:lvl1pPr algn="ctr">
              <a:defRPr/>
            </a:lvl1pPr>
            <a:lvl2pPr algn="ctr">
              <a:defRPr/>
            </a:lvl2pPr>
          </a:lstStyle>
          <a:p>
            <a:pPr lvl="0"/>
            <a:r>
              <a:rPr lang="en-US" dirty="0"/>
              <a:t>Click to edit text</a:t>
            </a:r>
          </a:p>
          <a:p>
            <a:pPr lvl="1"/>
            <a:r>
              <a:rPr lang="en-US" dirty="0"/>
              <a:t>Second level</a:t>
            </a:r>
          </a:p>
        </p:txBody>
      </p:sp>
      <p:sp>
        <p:nvSpPr>
          <p:cNvPr id="28" name="Text Placeholder 27">
            <a:extLst>
              <a:ext uri="{FF2B5EF4-FFF2-40B4-BE49-F238E27FC236}">
                <a16:creationId xmlns:a16="http://schemas.microsoft.com/office/drawing/2014/main" id="{17EC6001-4FE8-479B-A35D-CA978E6089B5}"/>
              </a:ext>
            </a:extLst>
          </p:cNvPr>
          <p:cNvSpPr>
            <a:spLocks noGrp="1"/>
          </p:cNvSpPr>
          <p:nvPr>
            <p:ph type="body" sz="quarter" idx="16"/>
          </p:nvPr>
        </p:nvSpPr>
        <p:spPr>
          <a:xfrm>
            <a:off x="6012150" y="5012533"/>
            <a:ext cx="5669280" cy="896142"/>
          </a:xfrm>
        </p:spPr>
        <p:txBody>
          <a:bodyPr>
            <a:noAutofit/>
          </a:bodyPr>
          <a:lstStyle>
            <a:lvl1pPr algn="ctr" defTabSz="1371600" rtl="0" eaLnBrk="1" latinLnBrk="0" hangingPunct="1">
              <a:lnSpc>
                <a:spcPct val="90000"/>
              </a:lnSpc>
              <a:spcBef>
                <a:spcPct val="0"/>
              </a:spcBef>
              <a:buNone/>
              <a:defRPr lang="en-US" sz="4800" b="1" kern="1200" cap="all" baseline="0" dirty="0">
                <a:solidFill>
                  <a:schemeClr val="accent2"/>
                </a:solidFill>
                <a:latin typeface="Oswald" pitchFamily="2" charset="0"/>
                <a:ea typeface="+mj-ea"/>
                <a:cs typeface="+mj-cs"/>
              </a:defRPr>
            </a:lvl1pPr>
          </a:lstStyle>
          <a:p>
            <a:pPr lvl="0"/>
            <a:r>
              <a:rPr lang="en-US"/>
              <a:t>Click to edit Master text styles</a:t>
            </a:r>
          </a:p>
        </p:txBody>
      </p:sp>
      <p:sp>
        <p:nvSpPr>
          <p:cNvPr id="29" name="Text Placeholder 27">
            <a:extLst>
              <a:ext uri="{FF2B5EF4-FFF2-40B4-BE49-F238E27FC236}">
                <a16:creationId xmlns:a16="http://schemas.microsoft.com/office/drawing/2014/main" id="{2657DC86-46DB-49CC-A945-340EF48EFBA6}"/>
              </a:ext>
            </a:extLst>
          </p:cNvPr>
          <p:cNvSpPr>
            <a:spLocks noGrp="1"/>
          </p:cNvSpPr>
          <p:nvPr>
            <p:ph type="body" sz="quarter" idx="17"/>
          </p:nvPr>
        </p:nvSpPr>
        <p:spPr>
          <a:xfrm>
            <a:off x="12287250" y="5011741"/>
            <a:ext cx="4114800" cy="896142"/>
          </a:xfrm>
        </p:spPr>
        <p:txBody>
          <a:bodyPr>
            <a:noAutofit/>
          </a:bodyPr>
          <a:lstStyle>
            <a:lvl1pPr algn="ctr" defTabSz="1371600" rtl="0" eaLnBrk="1" latinLnBrk="0" hangingPunct="1">
              <a:lnSpc>
                <a:spcPct val="90000"/>
              </a:lnSpc>
              <a:spcBef>
                <a:spcPct val="0"/>
              </a:spcBef>
              <a:buNone/>
              <a:defRPr lang="en-US" sz="4800" b="1" kern="1200" cap="all" baseline="0" dirty="0">
                <a:solidFill>
                  <a:schemeClr val="accent2"/>
                </a:solidFill>
                <a:latin typeface="Oswald"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2345553506"/>
      </p:ext>
    </p:extLst>
  </p:cSld>
  <p:clrMapOvr>
    <a:masterClrMapping/>
  </p:clrMapOvr>
</p:sldLayout>
</file>

<file path=theme/slideLayouts/slideLayout1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48241EA-89EA-41DB-B02E-E333BF38758D}"/>
              </a:ext>
            </a:extLst>
          </p:cNvPr>
          <p:cNvSpPr/>
          <p:nvPr/>
        </p:nvSpPr>
        <p:spPr>
          <a:xfrm>
            <a:off x="0" y="0"/>
            <a:ext cx="18288000" cy="10287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group of people sitting at desks in a room&#10;&#10;Description automatically generated with low confidence">
            <a:extLst>
              <a:ext uri="{FF2B5EF4-FFF2-40B4-BE49-F238E27FC236}">
                <a16:creationId xmlns:a16="http://schemas.microsoft.com/office/drawing/2014/main" id="{409CBD0C-0FF3-49E8-A242-9D46E4E2549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585"/>
            <a:ext cx="18288000" cy="5150085"/>
          </a:xfrm>
          <a:prstGeom prst="rect">
            <a:avLst/>
          </a:prstGeom>
        </p:spPr>
      </p:pic>
      <p:sp>
        <p:nvSpPr>
          <p:cNvPr id="3" name="Date Placeholder 2">
            <a:extLst>
              <a:ext uri="{FF2B5EF4-FFF2-40B4-BE49-F238E27FC236}">
                <a16:creationId xmlns:a16="http://schemas.microsoft.com/office/drawing/2014/main" id="{81995BCE-D4BB-453C-A95E-CF0C47807840}"/>
              </a:ext>
            </a:extLst>
          </p:cNvPr>
          <p:cNvSpPr>
            <a:spLocks noGrp="1"/>
          </p:cNvSpPr>
          <p:nvPr>
            <p:ph type="dt" sz="half" idx="10"/>
          </p:nvPr>
        </p:nvSpPr>
        <p:spPr>
          <a:xfrm>
            <a:off x="1257300" y="9534526"/>
            <a:ext cx="4114800" cy="371474"/>
          </a:xfrm>
        </p:spPr>
        <p:txBody>
          <a:bodyPr/>
          <a:lstStyle/>
          <a:p>
            <a:r>
              <a:rPr lang="en-US" dirty="0"/>
              <a:t>IPFS</a:t>
            </a:r>
          </a:p>
        </p:txBody>
      </p:sp>
      <p:sp>
        <p:nvSpPr>
          <p:cNvPr id="5" name="Slide Number Placeholder 4">
            <a:extLst>
              <a:ext uri="{FF2B5EF4-FFF2-40B4-BE49-F238E27FC236}">
                <a16:creationId xmlns:a16="http://schemas.microsoft.com/office/drawing/2014/main" id="{1F3BA608-265F-4552-9384-CA1D7D9F8233}"/>
              </a:ext>
            </a:extLst>
          </p:cNvPr>
          <p:cNvSpPr>
            <a:spLocks noGrp="1"/>
          </p:cNvSpPr>
          <p:nvPr>
            <p:ph type="sldNum" sz="quarter" idx="12"/>
          </p:nvPr>
        </p:nvSpPr>
        <p:spPr/>
        <p:txBody>
          <a:bodyPr/>
          <a:lstStyle/>
          <a:p>
            <a:fld id="{689283F9-B069-4DD8-986C-6F2C25501430}" type="slidenum">
              <a:rPr lang="en-US" smtClean="0"/>
              <a:pPr/>
              <a:t>‹#›</a:t>
            </a:fld>
            <a:endParaRPr lang="en-US" dirty="0"/>
          </a:p>
        </p:txBody>
      </p:sp>
      <p:sp>
        <p:nvSpPr>
          <p:cNvPr id="7" name="Rectangle 6">
            <a:extLst>
              <a:ext uri="{FF2B5EF4-FFF2-40B4-BE49-F238E27FC236}">
                <a16:creationId xmlns:a16="http://schemas.microsoft.com/office/drawing/2014/main" id="{782AA88F-04FE-43E8-918C-A1F7C4A280B8}"/>
              </a:ext>
            </a:extLst>
          </p:cNvPr>
          <p:cNvSpPr/>
          <p:nvPr/>
        </p:nvSpPr>
        <p:spPr>
          <a:xfrm>
            <a:off x="1128713" y="2590799"/>
            <a:ext cx="16030578" cy="6567488"/>
          </a:xfrm>
          <a:prstGeom prst="rect">
            <a:avLst/>
          </a:prstGeom>
          <a:solidFill>
            <a:schemeClr val="bg1"/>
          </a:solidFill>
          <a:ln>
            <a:noFill/>
          </a:ln>
          <a:effectLst>
            <a:outerShdw blurRad="304800" dist="2159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2" name="Title 1">
            <a:extLst>
              <a:ext uri="{FF2B5EF4-FFF2-40B4-BE49-F238E27FC236}">
                <a16:creationId xmlns:a16="http://schemas.microsoft.com/office/drawing/2014/main" id="{763A34DC-4C66-472D-A098-A286993D5544}"/>
              </a:ext>
            </a:extLst>
          </p:cNvPr>
          <p:cNvSpPr>
            <a:spLocks noGrp="1"/>
          </p:cNvSpPr>
          <p:nvPr>
            <p:ph type="title" hasCustomPrompt="1"/>
          </p:nvPr>
        </p:nvSpPr>
        <p:spPr>
          <a:xfrm>
            <a:off x="1962150" y="3048000"/>
            <a:ext cx="14363700" cy="1752600"/>
          </a:xfrm>
        </p:spPr>
        <p:txBody>
          <a:bodyPr/>
          <a:lstStyle>
            <a:lvl1pPr algn="ctr">
              <a:defRPr/>
            </a:lvl1pPr>
          </a:lstStyle>
          <a:p>
            <a:r>
              <a:rPr lang="en-US" dirty="0"/>
              <a:t>Click to edit title</a:t>
            </a:r>
          </a:p>
        </p:txBody>
      </p:sp>
      <p:sp>
        <p:nvSpPr>
          <p:cNvPr id="10" name="Text Placeholder 9">
            <a:extLst>
              <a:ext uri="{FF2B5EF4-FFF2-40B4-BE49-F238E27FC236}">
                <a16:creationId xmlns:a16="http://schemas.microsoft.com/office/drawing/2014/main" id="{6BEFF48D-EEB1-4DE8-B32A-6CD9E9987BE2}"/>
              </a:ext>
            </a:extLst>
          </p:cNvPr>
          <p:cNvSpPr>
            <a:spLocks noGrp="1"/>
          </p:cNvSpPr>
          <p:nvPr>
            <p:ph type="body" sz="quarter" idx="13" hasCustomPrompt="1"/>
          </p:nvPr>
        </p:nvSpPr>
        <p:spPr>
          <a:xfrm>
            <a:off x="1962150" y="5143500"/>
            <a:ext cx="14363700" cy="337185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06037189"/>
      </p:ext>
    </p:extLst>
  </p:cSld>
  <p:clrMapOvr>
    <a:masterClrMapping/>
  </p:clrMapOvr>
</p:sldLayout>
</file>

<file path=theme/slideLayouts/slideLayout16.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7812340"/>
      </p:ext>
    </p:extLst>
  </p:cSld>
  <p:clrMapOvr>
    <a:masterClrMapping/>
  </p:clrMapOvr>
</p:sldLayout>
</file>

<file path=theme/slideLayouts/slideLayout2.xml><?xml version="1.0" encoding="utf-8"?>
<p:sldLayout xmlns:a="http://schemas.openxmlformats.org/drawingml/2006/main" xmlns:r="http://schemas.openxmlformats.org/officeDocument/2006/relationships" xmlns:p="http://schemas.openxmlformats.org/presentationml/2006/main" preserve="1">
  <p:cSld name="1_Cover Slide 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769356" y="4524706"/>
            <a:ext cx="8147044" cy="975549"/>
          </a:xfrm>
        </p:spPr>
        <p:txBody>
          <a:bodyPr lIns="0" tIns="0" rIns="0" bIns="0" anchor="t" anchorCtr="0">
            <a:noAutofit/>
          </a:bodyPr>
          <a:lstStyle>
            <a:lvl1pPr algn="l">
              <a:defRPr sz="8100" b="1">
                <a:solidFill>
                  <a:schemeClr val="tx2"/>
                </a:solidFill>
              </a:defRPr>
            </a:lvl1pPr>
          </a:lstStyle>
          <a:p>
            <a:r>
              <a:rPr lang="en-US" dirty="0"/>
              <a:t>Edit title 1</a:t>
            </a:r>
          </a:p>
        </p:txBody>
      </p:sp>
      <p:sp>
        <p:nvSpPr>
          <p:cNvPr id="3" name="Subtitle 2"/>
          <p:cNvSpPr>
            <a:spLocks noGrp="1"/>
          </p:cNvSpPr>
          <p:nvPr>
            <p:ph type="subTitle" idx="1" hasCustomPrompt="1"/>
          </p:nvPr>
        </p:nvSpPr>
        <p:spPr>
          <a:xfrm>
            <a:off x="8769356" y="5569531"/>
            <a:ext cx="8645808" cy="2178460"/>
          </a:xfrm>
        </p:spPr>
        <p:txBody>
          <a:bodyPr lIns="0" tIns="0" rIns="0" bIns="0">
            <a:noAutofit/>
          </a:bodyPr>
          <a:lstStyle>
            <a:lvl1pPr marL="0" indent="0" algn="l">
              <a:lnSpc>
                <a:spcPct val="90000"/>
              </a:lnSpc>
              <a:spcAft>
                <a:spcPts val="0"/>
              </a:spcAft>
              <a:buNone/>
              <a:defRPr sz="8100" cap="all" baseline="0">
                <a:solidFill>
                  <a:schemeClr val="accent2"/>
                </a:solidFill>
                <a:latin typeface="Oswald" pitchFamily="2" charset="0"/>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dirty="0"/>
              <a:t>Edit title 2 it can be 1 or 2 lines</a:t>
            </a:r>
          </a:p>
        </p:txBody>
      </p:sp>
      <p:pic>
        <p:nvPicPr>
          <p:cNvPr id="7" name="Picture 6" descr="A picture containing water, pier, scene, overlooking&#10;&#10;Description automatically generated">
            <a:extLst>
              <a:ext uri="{FF2B5EF4-FFF2-40B4-BE49-F238E27FC236}">
                <a16:creationId xmlns:a16="http://schemas.microsoft.com/office/drawing/2014/main" id="{1D0257B3-C458-4EB0-B244-181C428BAC9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58"/>
          <a:stretch/>
        </p:blipFill>
        <p:spPr>
          <a:xfrm>
            <a:off x="-1" y="0"/>
            <a:ext cx="7447070" cy="10311009"/>
          </a:xfrm>
          <a:prstGeom prst="rect">
            <a:avLst/>
          </a:prstGeom>
        </p:spPr>
      </p:pic>
      <p:sp>
        <p:nvSpPr>
          <p:cNvPr id="8" name="Rectangle 7">
            <a:extLst>
              <a:ext uri="{FF2B5EF4-FFF2-40B4-BE49-F238E27FC236}">
                <a16:creationId xmlns:a16="http://schemas.microsoft.com/office/drawing/2014/main" id="{E2CFE089-A049-46D4-BD75-50E462FADE1F}"/>
              </a:ext>
            </a:extLst>
          </p:cNvPr>
          <p:cNvSpPr/>
          <p:nvPr/>
        </p:nvSpPr>
        <p:spPr>
          <a:xfrm>
            <a:off x="7447075" y="4524707"/>
            <a:ext cx="422420" cy="3026471"/>
          </a:xfrm>
          <a:prstGeom prst="rect">
            <a:avLst/>
          </a:prstGeom>
          <a:solidFill>
            <a:srgbClr val="52B6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p>
        </p:txBody>
      </p:sp>
      <p:pic>
        <p:nvPicPr>
          <p:cNvPr id="5" name="Picture 4" descr="A picture containing outdoor, building&#10;&#10;Description automatically generated">
            <a:extLst>
              <a:ext uri="{FF2B5EF4-FFF2-40B4-BE49-F238E27FC236}">
                <a16:creationId xmlns:a16="http://schemas.microsoft.com/office/drawing/2014/main" id="{3C297CD8-7E61-486D-8379-41D54FEAB52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0"/>
            <a:ext cx="7447070" cy="10287000"/>
          </a:xfrm>
          <a:prstGeom prst="rect">
            <a:avLst/>
          </a:prstGeom>
        </p:spPr>
      </p:pic>
    </p:spTree>
    <p:extLst>
      <p:ext uri="{BB962C8B-B14F-4D97-AF65-F5344CB8AC3E}">
        <p14:creationId xmlns:p14="http://schemas.microsoft.com/office/powerpoint/2010/main" val="2150880945"/>
      </p:ext>
    </p:extLst>
  </p:cSld>
  <p:clrMapOvr>
    <a:masterClrMapping/>
  </p:clrMapOvr>
</p:sldLayout>
</file>

<file path=theme/slideLayouts/slideLayout3.xml><?xml version="1.0" encoding="utf-8"?>
<p:sldLayout xmlns:a="http://schemas.openxmlformats.org/drawingml/2006/main" xmlns:r="http://schemas.openxmlformats.org/officeDocument/2006/relationships" xmlns:p="http://schemas.openxmlformats.org/presentationml/2006/main" preserve="1">
  <p:cSld name="3_Cover Slide 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769356" y="4524706"/>
            <a:ext cx="8147044" cy="975549"/>
          </a:xfrm>
        </p:spPr>
        <p:txBody>
          <a:bodyPr lIns="0" tIns="0" rIns="0" bIns="0" anchor="t" anchorCtr="0">
            <a:noAutofit/>
          </a:bodyPr>
          <a:lstStyle>
            <a:lvl1pPr algn="l">
              <a:defRPr sz="8100" b="1">
                <a:solidFill>
                  <a:schemeClr val="tx2"/>
                </a:solidFill>
              </a:defRPr>
            </a:lvl1pPr>
          </a:lstStyle>
          <a:p>
            <a:r>
              <a:rPr lang="en-US" dirty="0"/>
              <a:t>Edit title 1</a:t>
            </a:r>
          </a:p>
        </p:txBody>
      </p:sp>
      <p:sp>
        <p:nvSpPr>
          <p:cNvPr id="3" name="Subtitle 2"/>
          <p:cNvSpPr>
            <a:spLocks noGrp="1"/>
          </p:cNvSpPr>
          <p:nvPr>
            <p:ph type="subTitle" idx="1" hasCustomPrompt="1"/>
          </p:nvPr>
        </p:nvSpPr>
        <p:spPr>
          <a:xfrm>
            <a:off x="8769356" y="5569531"/>
            <a:ext cx="8645808" cy="2178460"/>
          </a:xfrm>
        </p:spPr>
        <p:txBody>
          <a:bodyPr lIns="0" tIns="0" rIns="0" bIns="0">
            <a:noAutofit/>
          </a:bodyPr>
          <a:lstStyle>
            <a:lvl1pPr marL="0" indent="0" algn="l">
              <a:lnSpc>
                <a:spcPct val="90000"/>
              </a:lnSpc>
              <a:spcAft>
                <a:spcPts val="0"/>
              </a:spcAft>
              <a:buNone/>
              <a:defRPr sz="8100" cap="all" baseline="0">
                <a:solidFill>
                  <a:schemeClr val="accent2"/>
                </a:solidFill>
                <a:latin typeface="Oswald" pitchFamily="2" charset="0"/>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dirty="0"/>
              <a:t>Edit title 2 it can be 1 or 2 lines</a:t>
            </a:r>
          </a:p>
        </p:txBody>
      </p:sp>
      <p:pic>
        <p:nvPicPr>
          <p:cNvPr id="7" name="Picture 6" descr="A picture containing water, pier, scene, overlooking&#10;&#10;Description automatically generated">
            <a:extLst>
              <a:ext uri="{FF2B5EF4-FFF2-40B4-BE49-F238E27FC236}">
                <a16:creationId xmlns:a16="http://schemas.microsoft.com/office/drawing/2014/main" id="{1D0257B3-C458-4EB0-B244-181C428BAC9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58"/>
          <a:stretch/>
        </p:blipFill>
        <p:spPr>
          <a:xfrm>
            <a:off x="-1" y="0"/>
            <a:ext cx="7447070" cy="10311009"/>
          </a:xfrm>
          <a:prstGeom prst="rect">
            <a:avLst/>
          </a:prstGeom>
        </p:spPr>
      </p:pic>
      <p:sp>
        <p:nvSpPr>
          <p:cNvPr id="8" name="Rectangle 7">
            <a:extLst>
              <a:ext uri="{FF2B5EF4-FFF2-40B4-BE49-F238E27FC236}">
                <a16:creationId xmlns:a16="http://schemas.microsoft.com/office/drawing/2014/main" id="{E2CFE089-A049-46D4-BD75-50E462FADE1F}"/>
              </a:ext>
            </a:extLst>
          </p:cNvPr>
          <p:cNvSpPr/>
          <p:nvPr/>
        </p:nvSpPr>
        <p:spPr>
          <a:xfrm>
            <a:off x="7447075" y="4524707"/>
            <a:ext cx="422420" cy="3026471"/>
          </a:xfrm>
          <a:prstGeom prst="rect">
            <a:avLst/>
          </a:prstGeom>
          <a:solidFill>
            <a:srgbClr val="52B6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p>
        </p:txBody>
      </p:sp>
      <p:pic>
        <p:nvPicPr>
          <p:cNvPr id="5" name="Picture 4" descr="Person analyzing market on laptop">
            <a:extLst>
              <a:ext uri="{FF2B5EF4-FFF2-40B4-BE49-F238E27FC236}">
                <a16:creationId xmlns:a16="http://schemas.microsoft.com/office/drawing/2014/main" id="{3C297CD8-7E61-486D-8379-41D54FEAB52D}"/>
              </a:ext>
            </a:extLst>
          </p:cNvPr>
          <p:cNvPicPr>
            <a:picLocks noChangeAspect="1"/>
          </p:cNvPicPr>
          <p:nvPr/>
        </p:nvPicPr>
        <p:blipFill>
          <a:blip r:embed="rId3" cstate="screen">
            <a:extLst>
              <a:ext uri="{BEBA8EAE-BF5A-486C-A8C5-ECC9F3942E4B}">
                <a14:imgProps xmlns:a14="http://schemas.microsoft.com/office/drawing/2010/main">
                  <a14:imgLayer r:embed="rId4">
                    <a14:imgEffect>
                      <a14:saturation sat="0"/>
                    </a14:imgEffect>
                    <a14:imgEffect>
                      <a14:brightnessContrast bright="20000" contrast="20000"/>
                    </a14:imgEffect>
                  </a14:imgLayer>
                </a14:imgProps>
              </a:ext>
              <a:ext uri="{28A0092B-C50C-407E-A947-70E740481C1C}">
                <a14:useLocalDpi xmlns:a14="http://schemas.microsoft.com/office/drawing/2010/main"/>
              </a:ext>
            </a:extLst>
          </a:blip>
          <a:srcRect/>
          <a:stretch/>
        </p:blipFill>
        <p:spPr>
          <a:xfrm>
            <a:off x="-1" y="0"/>
            <a:ext cx="7447070" cy="10287000"/>
          </a:xfrm>
          <a:prstGeom prst="rect">
            <a:avLst/>
          </a:prstGeom>
        </p:spPr>
      </p:pic>
    </p:spTree>
    <p:extLst>
      <p:ext uri="{BB962C8B-B14F-4D97-AF65-F5344CB8AC3E}">
        <p14:creationId xmlns:p14="http://schemas.microsoft.com/office/powerpoint/2010/main" val="336008430"/>
      </p:ext>
    </p:extLst>
  </p:cSld>
  <p:clrMapOvr>
    <a:masterClrMapping/>
  </p:clrMapOvr>
</p:sldLayout>
</file>

<file path=theme/slideLayouts/slideLayout4.xml><?xml version="1.0" encoding="utf-8"?>
<p:sldLayout xmlns:a="http://schemas.openxmlformats.org/drawingml/2006/main" xmlns:r="http://schemas.openxmlformats.org/officeDocument/2006/relationships" xmlns:p="http://schemas.openxmlformats.org/presentationml/2006/main" preserve="1">
  <p:cSld name="All White | Title | 1 Tex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49F19-8E76-4B59-B020-1B7DB4475B7F}"/>
              </a:ext>
            </a:extLst>
          </p:cNvPr>
          <p:cNvSpPr>
            <a:spLocks noGrp="1"/>
          </p:cNvSpPr>
          <p:nvPr>
            <p:ph type="title" hasCustomPrompt="1"/>
          </p:nvPr>
        </p:nvSpPr>
        <p:spPr>
          <a:xfrm>
            <a:off x="1088571" y="540327"/>
            <a:ext cx="16274635" cy="1288474"/>
          </a:xfrm>
        </p:spPr>
        <p:txBody>
          <a:bodyPr lIns="0" tIns="0" rIns="0" bIns="0"/>
          <a:lstStyle>
            <a:lvl1pPr>
              <a:defRPr/>
            </a:lvl1pPr>
          </a:lstStyle>
          <a:p>
            <a:r>
              <a:rPr lang="en-US" dirty="0"/>
              <a:t>Click to edit TITLE</a:t>
            </a:r>
          </a:p>
        </p:txBody>
      </p:sp>
      <p:sp>
        <p:nvSpPr>
          <p:cNvPr id="5" name="Slide Number Placeholder 4">
            <a:extLst>
              <a:ext uri="{FF2B5EF4-FFF2-40B4-BE49-F238E27FC236}">
                <a16:creationId xmlns:a16="http://schemas.microsoft.com/office/drawing/2014/main" id="{A8FCCEE4-7F0E-4CB9-80C4-7239512DE967}"/>
              </a:ext>
            </a:extLst>
          </p:cNvPr>
          <p:cNvSpPr>
            <a:spLocks noGrp="1"/>
          </p:cNvSpPr>
          <p:nvPr>
            <p:ph type="sldNum" sz="quarter" idx="12"/>
          </p:nvPr>
        </p:nvSpPr>
        <p:spPr>
          <a:xfrm>
            <a:off x="13248406" y="9534526"/>
            <a:ext cx="4114800" cy="346249"/>
          </a:xfrm>
        </p:spPr>
        <p:txBody>
          <a:bodyPr lIns="0" tIns="0" rIns="0" bIns="0"/>
          <a:lstStyle/>
          <a:p>
            <a:fld id="{689283F9-B069-4DD8-986C-6F2C25501430}" type="slidenum">
              <a:rPr lang="en-US" smtClean="0"/>
              <a:t>‹#›</a:t>
            </a:fld>
            <a:endParaRPr lang="en-US"/>
          </a:p>
        </p:txBody>
      </p:sp>
      <p:cxnSp>
        <p:nvCxnSpPr>
          <p:cNvPr id="6" name="Straight Connector 5">
            <a:extLst>
              <a:ext uri="{FF2B5EF4-FFF2-40B4-BE49-F238E27FC236}">
                <a16:creationId xmlns:a16="http://schemas.microsoft.com/office/drawing/2014/main" id="{B10104C7-E612-4287-9939-9645281155C6}"/>
              </a:ext>
            </a:extLst>
          </p:cNvPr>
          <p:cNvCxnSpPr>
            <a:cxnSpLocks/>
          </p:cNvCxnSpPr>
          <p:nvPr/>
        </p:nvCxnSpPr>
        <p:spPr>
          <a:xfrm>
            <a:off x="1115718" y="1674032"/>
            <a:ext cx="3083858" cy="0"/>
          </a:xfrm>
          <a:prstGeom prst="line">
            <a:avLst/>
          </a:prstGeom>
          <a:ln w="63500">
            <a:solidFill>
              <a:srgbClr val="52B6E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A6C5A4B-BF20-4D13-BF44-8994AD6071F6}"/>
              </a:ext>
            </a:extLst>
          </p:cNvPr>
          <p:cNvSpPr/>
          <p:nvPr/>
        </p:nvSpPr>
        <p:spPr>
          <a:xfrm>
            <a:off x="-462060" y="852029"/>
            <a:ext cx="1191735" cy="853121"/>
          </a:xfrm>
          <a:prstGeom prst="rect">
            <a:avLst/>
          </a:prstGeom>
          <a:solidFill>
            <a:srgbClr val="52B6E0"/>
          </a:solidFill>
          <a:ln>
            <a:noFill/>
          </a:ln>
          <a:effectLst>
            <a:outerShdw blurRad="152400" dist="889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solidFill>
                <a:srgbClr val="52B6E0"/>
              </a:solidFill>
            </a:endParaRPr>
          </a:p>
        </p:txBody>
      </p:sp>
      <p:sp>
        <p:nvSpPr>
          <p:cNvPr id="9" name="Date Placeholder 3">
            <a:extLst>
              <a:ext uri="{FF2B5EF4-FFF2-40B4-BE49-F238E27FC236}">
                <a16:creationId xmlns:a16="http://schemas.microsoft.com/office/drawing/2014/main" id="{545AE40D-CC26-4FE1-8C89-A0426784D140}"/>
              </a:ext>
            </a:extLst>
          </p:cNvPr>
          <p:cNvSpPr>
            <a:spLocks noGrp="1"/>
          </p:cNvSpPr>
          <p:nvPr>
            <p:ph type="dt" sz="half" idx="2"/>
          </p:nvPr>
        </p:nvSpPr>
        <p:spPr>
          <a:xfrm>
            <a:off x="1087852" y="9534526"/>
            <a:ext cx="4284248" cy="346249"/>
          </a:xfrm>
          <a:prstGeom prst="rect">
            <a:avLst/>
          </a:prstGeom>
        </p:spPr>
        <p:txBody>
          <a:bodyPr vert="horz" lIns="91440" tIns="45720" rIns="91440" bIns="45720" rtlCol="0" anchor="ctr"/>
          <a:lstStyle>
            <a:lvl1pPr algn="l">
              <a:defRPr sz="1800">
                <a:solidFill>
                  <a:schemeClr val="accent6"/>
                </a:solidFill>
              </a:defRPr>
            </a:lvl1pPr>
          </a:lstStyle>
          <a:p>
            <a:r>
              <a:rPr lang="en-US"/>
              <a:t>IPFS</a:t>
            </a:r>
            <a:endParaRPr lang="en-US" dirty="0"/>
          </a:p>
        </p:txBody>
      </p:sp>
      <p:sp>
        <p:nvSpPr>
          <p:cNvPr id="11" name="Content Placeholder 10">
            <a:extLst>
              <a:ext uri="{FF2B5EF4-FFF2-40B4-BE49-F238E27FC236}">
                <a16:creationId xmlns:a16="http://schemas.microsoft.com/office/drawing/2014/main" id="{844AB8B7-2C25-447E-AB88-4D982ACBA3EF}"/>
              </a:ext>
            </a:extLst>
          </p:cNvPr>
          <p:cNvSpPr>
            <a:spLocks noGrp="1"/>
          </p:cNvSpPr>
          <p:nvPr>
            <p:ph sz="quarter" idx="14"/>
          </p:nvPr>
        </p:nvSpPr>
        <p:spPr>
          <a:xfrm>
            <a:off x="1087852" y="2095500"/>
            <a:ext cx="16274636" cy="731520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96589915"/>
      </p:ext>
    </p:extLst>
  </p:cSld>
  <p:clrMapOvr>
    <a:masterClrMapping/>
  </p:clrMapOvr>
</p:sldLayout>
</file>

<file path=theme/slideLayouts/slideLayout5.xml><?xml version="1.0" encoding="utf-8"?>
<p:sldLayout xmlns:a="http://schemas.openxmlformats.org/drawingml/2006/main" xmlns:r="http://schemas.openxmlformats.org/officeDocument/2006/relationships" xmlns:p="http://schemas.openxmlformats.org/presentationml/2006/main" preserve="1">
  <p:cSld name="2_All White | Title | 1 Tex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49F19-8E76-4B59-B020-1B7DB4475B7F}"/>
              </a:ext>
            </a:extLst>
          </p:cNvPr>
          <p:cNvSpPr>
            <a:spLocks noGrp="1"/>
          </p:cNvSpPr>
          <p:nvPr>
            <p:ph type="title" hasCustomPrompt="1"/>
          </p:nvPr>
        </p:nvSpPr>
        <p:spPr>
          <a:xfrm>
            <a:off x="1088571" y="540327"/>
            <a:ext cx="16274635" cy="1288474"/>
          </a:xfrm>
        </p:spPr>
        <p:txBody>
          <a:bodyPr lIns="0" tIns="0" rIns="0" bIns="0"/>
          <a:lstStyle>
            <a:lvl1pPr>
              <a:defRPr/>
            </a:lvl1pPr>
          </a:lstStyle>
          <a:p>
            <a:r>
              <a:rPr lang="en-US" dirty="0"/>
              <a:t>Click to edit TITLE</a:t>
            </a:r>
          </a:p>
        </p:txBody>
      </p:sp>
      <p:sp>
        <p:nvSpPr>
          <p:cNvPr id="5" name="Slide Number Placeholder 4">
            <a:extLst>
              <a:ext uri="{FF2B5EF4-FFF2-40B4-BE49-F238E27FC236}">
                <a16:creationId xmlns:a16="http://schemas.microsoft.com/office/drawing/2014/main" id="{A8FCCEE4-7F0E-4CB9-80C4-7239512DE967}"/>
              </a:ext>
            </a:extLst>
          </p:cNvPr>
          <p:cNvSpPr>
            <a:spLocks noGrp="1"/>
          </p:cNvSpPr>
          <p:nvPr>
            <p:ph type="sldNum" sz="quarter" idx="12"/>
          </p:nvPr>
        </p:nvSpPr>
        <p:spPr>
          <a:xfrm>
            <a:off x="13248406" y="9534526"/>
            <a:ext cx="4114800" cy="346249"/>
          </a:xfrm>
        </p:spPr>
        <p:txBody>
          <a:bodyPr lIns="0" tIns="0" rIns="0" bIns="0"/>
          <a:lstStyle/>
          <a:p>
            <a:fld id="{689283F9-B069-4DD8-986C-6F2C25501430}" type="slidenum">
              <a:rPr lang="en-US" smtClean="0"/>
              <a:t>‹#›</a:t>
            </a:fld>
            <a:endParaRPr lang="en-US"/>
          </a:p>
        </p:txBody>
      </p:sp>
      <p:cxnSp>
        <p:nvCxnSpPr>
          <p:cNvPr id="6" name="Straight Connector 5">
            <a:extLst>
              <a:ext uri="{FF2B5EF4-FFF2-40B4-BE49-F238E27FC236}">
                <a16:creationId xmlns:a16="http://schemas.microsoft.com/office/drawing/2014/main" id="{B10104C7-E612-4287-9939-9645281155C6}"/>
              </a:ext>
            </a:extLst>
          </p:cNvPr>
          <p:cNvCxnSpPr>
            <a:cxnSpLocks/>
          </p:cNvCxnSpPr>
          <p:nvPr/>
        </p:nvCxnSpPr>
        <p:spPr>
          <a:xfrm>
            <a:off x="1115718" y="1674032"/>
            <a:ext cx="3083858" cy="0"/>
          </a:xfrm>
          <a:prstGeom prst="line">
            <a:avLst/>
          </a:prstGeom>
          <a:ln w="63500">
            <a:solidFill>
              <a:srgbClr val="52B6E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A6C5A4B-BF20-4D13-BF44-8994AD6071F6}"/>
              </a:ext>
            </a:extLst>
          </p:cNvPr>
          <p:cNvSpPr/>
          <p:nvPr/>
        </p:nvSpPr>
        <p:spPr>
          <a:xfrm>
            <a:off x="-462060" y="852029"/>
            <a:ext cx="1191735" cy="853121"/>
          </a:xfrm>
          <a:prstGeom prst="rect">
            <a:avLst/>
          </a:prstGeom>
          <a:solidFill>
            <a:srgbClr val="52B6E0"/>
          </a:solidFill>
          <a:ln>
            <a:noFill/>
          </a:ln>
          <a:effectLst>
            <a:outerShdw blurRad="152400" dist="889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solidFill>
                <a:srgbClr val="52B6E0"/>
              </a:solidFill>
            </a:endParaRPr>
          </a:p>
        </p:txBody>
      </p:sp>
      <p:sp>
        <p:nvSpPr>
          <p:cNvPr id="9" name="Date Placeholder 3">
            <a:extLst>
              <a:ext uri="{FF2B5EF4-FFF2-40B4-BE49-F238E27FC236}">
                <a16:creationId xmlns:a16="http://schemas.microsoft.com/office/drawing/2014/main" id="{545AE40D-CC26-4FE1-8C89-A0426784D140}"/>
              </a:ext>
            </a:extLst>
          </p:cNvPr>
          <p:cNvSpPr>
            <a:spLocks noGrp="1"/>
          </p:cNvSpPr>
          <p:nvPr>
            <p:ph type="dt" sz="half" idx="2"/>
          </p:nvPr>
        </p:nvSpPr>
        <p:spPr>
          <a:xfrm>
            <a:off x="1087852" y="9534526"/>
            <a:ext cx="4284248" cy="346249"/>
          </a:xfrm>
          <a:prstGeom prst="rect">
            <a:avLst/>
          </a:prstGeom>
        </p:spPr>
        <p:txBody>
          <a:bodyPr vert="horz" lIns="91440" tIns="45720" rIns="91440" bIns="45720" rtlCol="0" anchor="ctr"/>
          <a:lstStyle>
            <a:lvl1pPr algn="l">
              <a:defRPr sz="1800">
                <a:solidFill>
                  <a:schemeClr val="accent6"/>
                </a:solidFill>
              </a:defRPr>
            </a:lvl1pPr>
          </a:lstStyle>
          <a:p>
            <a:r>
              <a:rPr lang="en-US"/>
              <a:t>IPFS</a:t>
            </a:r>
            <a:endParaRPr lang="en-US" dirty="0"/>
          </a:p>
        </p:txBody>
      </p:sp>
      <p:cxnSp>
        <p:nvCxnSpPr>
          <p:cNvPr id="11" name="Straight Connector 10">
            <a:extLst>
              <a:ext uri="{FF2B5EF4-FFF2-40B4-BE49-F238E27FC236}">
                <a16:creationId xmlns:a16="http://schemas.microsoft.com/office/drawing/2014/main" id="{C30082FF-93A6-42C1-9A96-19CF8EC62A46}"/>
              </a:ext>
            </a:extLst>
          </p:cNvPr>
          <p:cNvCxnSpPr/>
          <p:nvPr/>
        </p:nvCxnSpPr>
        <p:spPr>
          <a:xfrm>
            <a:off x="9215430" y="2095501"/>
            <a:ext cx="0" cy="7285038"/>
          </a:xfrm>
          <a:prstGeom prst="line">
            <a:avLst/>
          </a:prstGeom>
          <a:ln w="12700">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13" name="Content Placeholder 12">
            <a:extLst>
              <a:ext uri="{FF2B5EF4-FFF2-40B4-BE49-F238E27FC236}">
                <a16:creationId xmlns:a16="http://schemas.microsoft.com/office/drawing/2014/main" id="{236D1337-CBE7-40A8-A5AA-BCA6F8015623}"/>
              </a:ext>
            </a:extLst>
          </p:cNvPr>
          <p:cNvSpPr>
            <a:spLocks noGrp="1"/>
          </p:cNvSpPr>
          <p:nvPr>
            <p:ph sz="quarter" idx="16"/>
          </p:nvPr>
        </p:nvSpPr>
        <p:spPr>
          <a:xfrm>
            <a:off x="1087850" y="2095501"/>
            <a:ext cx="7863840" cy="73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2">
            <a:extLst>
              <a:ext uri="{FF2B5EF4-FFF2-40B4-BE49-F238E27FC236}">
                <a16:creationId xmlns:a16="http://schemas.microsoft.com/office/drawing/2014/main" id="{3B0FEAFB-4D48-4A6C-B48F-9C0D276CF8C1}"/>
              </a:ext>
            </a:extLst>
          </p:cNvPr>
          <p:cNvSpPr>
            <a:spLocks noGrp="1"/>
          </p:cNvSpPr>
          <p:nvPr>
            <p:ph sz="quarter" idx="17"/>
          </p:nvPr>
        </p:nvSpPr>
        <p:spPr>
          <a:xfrm>
            <a:off x="9499366" y="2095502"/>
            <a:ext cx="7863840" cy="73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8816101"/>
      </p:ext>
    </p:extLst>
  </p:cSld>
  <p:clrMapOvr>
    <a:masterClrMapping/>
  </p:clrMapOvr>
</p:sldLayout>
</file>

<file path=theme/slideLayouts/slideLayout6.xml><?xml version="1.0" encoding="utf-8"?>
<p:sldLayout xmlns:a="http://schemas.openxmlformats.org/drawingml/2006/main" xmlns:r="http://schemas.openxmlformats.org/officeDocument/2006/relationships" xmlns:p="http://schemas.openxmlformats.org/presentationml/2006/main" preserve="1">
  <p:cSld name="3_All White | Title | 1 Tex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49F19-8E76-4B59-B020-1B7DB4475B7F}"/>
              </a:ext>
            </a:extLst>
          </p:cNvPr>
          <p:cNvSpPr>
            <a:spLocks noGrp="1"/>
          </p:cNvSpPr>
          <p:nvPr>
            <p:ph type="title" hasCustomPrompt="1"/>
          </p:nvPr>
        </p:nvSpPr>
        <p:spPr>
          <a:xfrm>
            <a:off x="1088571" y="540327"/>
            <a:ext cx="16274635" cy="1288474"/>
          </a:xfrm>
        </p:spPr>
        <p:txBody>
          <a:bodyPr lIns="0" tIns="0" rIns="0" bIns="0"/>
          <a:lstStyle>
            <a:lvl1pPr>
              <a:defRPr/>
            </a:lvl1pPr>
          </a:lstStyle>
          <a:p>
            <a:r>
              <a:rPr lang="en-US" dirty="0"/>
              <a:t>Click to edit TITLE</a:t>
            </a:r>
          </a:p>
        </p:txBody>
      </p:sp>
      <p:sp>
        <p:nvSpPr>
          <p:cNvPr id="5" name="Slide Number Placeholder 4">
            <a:extLst>
              <a:ext uri="{FF2B5EF4-FFF2-40B4-BE49-F238E27FC236}">
                <a16:creationId xmlns:a16="http://schemas.microsoft.com/office/drawing/2014/main" id="{A8FCCEE4-7F0E-4CB9-80C4-7239512DE967}"/>
              </a:ext>
            </a:extLst>
          </p:cNvPr>
          <p:cNvSpPr>
            <a:spLocks noGrp="1"/>
          </p:cNvSpPr>
          <p:nvPr>
            <p:ph type="sldNum" sz="quarter" idx="12"/>
          </p:nvPr>
        </p:nvSpPr>
        <p:spPr>
          <a:xfrm>
            <a:off x="13248406" y="9534526"/>
            <a:ext cx="4114800" cy="346249"/>
          </a:xfrm>
        </p:spPr>
        <p:txBody>
          <a:bodyPr lIns="0" tIns="0" rIns="0" bIns="0"/>
          <a:lstStyle/>
          <a:p>
            <a:fld id="{689283F9-B069-4DD8-986C-6F2C25501430}" type="slidenum">
              <a:rPr lang="en-US" smtClean="0"/>
              <a:t>‹#›</a:t>
            </a:fld>
            <a:endParaRPr lang="en-US"/>
          </a:p>
        </p:txBody>
      </p:sp>
      <p:cxnSp>
        <p:nvCxnSpPr>
          <p:cNvPr id="6" name="Straight Connector 5">
            <a:extLst>
              <a:ext uri="{FF2B5EF4-FFF2-40B4-BE49-F238E27FC236}">
                <a16:creationId xmlns:a16="http://schemas.microsoft.com/office/drawing/2014/main" id="{B10104C7-E612-4287-9939-9645281155C6}"/>
              </a:ext>
            </a:extLst>
          </p:cNvPr>
          <p:cNvCxnSpPr>
            <a:cxnSpLocks/>
          </p:cNvCxnSpPr>
          <p:nvPr/>
        </p:nvCxnSpPr>
        <p:spPr>
          <a:xfrm>
            <a:off x="1115718" y="1674032"/>
            <a:ext cx="3083858" cy="0"/>
          </a:xfrm>
          <a:prstGeom prst="line">
            <a:avLst/>
          </a:prstGeom>
          <a:ln w="63500">
            <a:solidFill>
              <a:srgbClr val="52B6E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A6C5A4B-BF20-4D13-BF44-8994AD6071F6}"/>
              </a:ext>
            </a:extLst>
          </p:cNvPr>
          <p:cNvSpPr/>
          <p:nvPr/>
        </p:nvSpPr>
        <p:spPr>
          <a:xfrm>
            <a:off x="-462060" y="852029"/>
            <a:ext cx="1191735" cy="853121"/>
          </a:xfrm>
          <a:prstGeom prst="rect">
            <a:avLst/>
          </a:prstGeom>
          <a:solidFill>
            <a:srgbClr val="52B6E0"/>
          </a:solidFill>
          <a:ln>
            <a:noFill/>
          </a:ln>
          <a:effectLst>
            <a:outerShdw blurRad="152400" dist="889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solidFill>
                <a:srgbClr val="52B6E0"/>
              </a:solidFill>
            </a:endParaRPr>
          </a:p>
        </p:txBody>
      </p:sp>
      <p:sp>
        <p:nvSpPr>
          <p:cNvPr id="9" name="Date Placeholder 3">
            <a:extLst>
              <a:ext uri="{FF2B5EF4-FFF2-40B4-BE49-F238E27FC236}">
                <a16:creationId xmlns:a16="http://schemas.microsoft.com/office/drawing/2014/main" id="{545AE40D-CC26-4FE1-8C89-A0426784D140}"/>
              </a:ext>
            </a:extLst>
          </p:cNvPr>
          <p:cNvSpPr>
            <a:spLocks noGrp="1"/>
          </p:cNvSpPr>
          <p:nvPr>
            <p:ph type="dt" sz="half" idx="2"/>
          </p:nvPr>
        </p:nvSpPr>
        <p:spPr>
          <a:xfrm>
            <a:off x="1087852" y="9534526"/>
            <a:ext cx="4284248" cy="346249"/>
          </a:xfrm>
          <a:prstGeom prst="rect">
            <a:avLst/>
          </a:prstGeom>
        </p:spPr>
        <p:txBody>
          <a:bodyPr vert="horz" lIns="91440" tIns="45720" rIns="91440" bIns="45720" rtlCol="0" anchor="ctr"/>
          <a:lstStyle>
            <a:lvl1pPr algn="l">
              <a:defRPr sz="1800">
                <a:solidFill>
                  <a:schemeClr val="accent6"/>
                </a:solidFill>
              </a:defRPr>
            </a:lvl1pPr>
          </a:lstStyle>
          <a:p>
            <a:r>
              <a:rPr lang="en-US"/>
              <a:t>IPFS</a:t>
            </a:r>
            <a:endParaRPr lang="en-US" dirty="0"/>
          </a:p>
        </p:txBody>
      </p:sp>
      <p:sp>
        <p:nvSpPr>
          <p:cNvPr id="12" name="Content Placeholder 12">
            <a:extLst>
              <a:ext uri="{FF2B5EF4-FFF2-40B4-BE49-F238E27FC236}">
                <a16:creationId xmlns:a16="http://schemas.microsoft.com/office/drawing/2014/main" id="{BEB9D7BC-B245-455D-874E-B0514C2CF4F1}"/>
              </a:ext>
            </a:extLst>
          </p:cNvPr>
          <p:cNvSpPr>
            <a:spLocks noGrp="1"/>
          </p:cNvSpPr>
          <p:nvPr>
            <p:ph sz="quarter" idx="16"/>
          </p:nvPr>
        </p:nvSpPr>
        <p:spPr>
          <a:xfrm>
            <a:off x="1087850" y="2095501"/>
            <a:ext cx="7955280" cy="73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a:extLst>
              <a:ext uri="{FF2B5EF4-FFF2-40B4-BE49-F238E27FC236}">
                <a16:creationId xmlns:a16="http://schemas.microsoft.com/office/drawing/2014/main" id="{DF6E7795-3098-4C43-BD5D-E0D79C236883}"/>
              </a:ext>
            </a:extLst>
          </p:cNvPr>
          <p:cNvSpPr>
            <a:spLocks noGrp="1"/>
          </p:cNvSpPr>
          <p:nvPr>
            <p:ph sz="quarter" idx="17"/>
          </p:nvPr>
        </p:nvSpPr>
        <p:spPr>
          <a:xfrm>
            <a:off x="9407926" y="2095501"/>
            <a:ext cx="7955280" cy="73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37228484"/>
      </p:ext>
    </p:extLst>
  </p:cSld>
  <p:clrMapOvr>
    <a:masterClrMapping/>
  </p:clrMapOvr>
</p:sldLayout>
</file>

<file path=theme/slideLayouts/slideLayout7.xml><?xml version="1.0" encoding="utf-8"?>
<p:sldLayout xmlns:a="http://schemas.openxmlformats.org/drawingml/2006/main" xmlns:r="http://schemas.openxmlformats.org/officeDocument/2006/relationships" xmlns:p="http://schemas.openxmlformats.org/presentationml/2006/main" preserve="1">
  <p:cSld name="1_All White | Title | 1 Tex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49F19-8E76-4B59-B020-1B7DB4475B7F}"/>
              </a:ext>
            </a:extLst>
          </p:cNvPr>
          <p:cNvSpPr>
            <a:spLocks noGrp="1"/>
          </p:cNvSpPr>
          <p:nvPr>
            <p:ph type="title" hasCustomPrompt="1"/>
          </p:nvPr>
        </p:nvSpPr>
        <p:spPr>
          <a:xfrm>
            <a:off x="1088571" y="540327"/>
            <a:ext cx="16274635" cy="1288474"/>
          </a:xfrm>
        </p:spPr>
        <p:txBody>
          <a:bodyPr lIns="0" tIns="0" rIns="0" bIns="0"/>
          <a:lstStyle>
            <a:lvl1pPr>
              <a:defRPr/>
            </a:lvl1pPr>
          </a:lstStyle>
          <a:p>
            <a:r>
              <a:rPr lang="en-US" dirty="0"/>
              <a:t>Click to edit TITLE</a:t>
            </a:r>
          </a:p>
        </p:txBody>
      </p:sp>
      <p:sp>
        <p:nvSpPr>
          <p:cNvPr id="5" name="Slide Number Placeholder 4">
            <a:extLst>
              <a:ext uri="{FF2B5EF4-FFF2-40B4-BE49-F238E27FC236}">
                <a16:creationId xmlns:a16="http://schemas.microsoft.com/office/drawing/2014/main" id="{A8FCCEE4-7F0E-4CB9-80C4-7239512DE967}"/>
              </a:ext>
            </a:extLst>
          </p:cNvPr>
          <p:cNvSpPr>
            <a:spLocks noGrp="1"/>
          </p:cNvSpPr>
          <p:nvPr>
            <p:ph type="sldNum" sz="quarter" idx="12"/>
          </p:nvPr>
        </p:nvSpPr>
        <p:spPr>
          <a:xfrm>
            <a:off x="13248406" y="9534526"/>
            <a:ext cx="4114800" cy="346249"/>
          </a:xfrm>
        </p:spPr>
        <p:txBody>
          <a:bodyPr lIns="0" tIns="0" rIns="0" bIns="0"/>
          <a:lstStyle/>
          <a:p>
            <a:fld id="{689283F9-B069-4DD8-986C-6F2C25501430}" type="slidenum">
              <a:rPr lang="en-US" smtClean="0"/>
              <a:t>‹#›</a:t>
            </a:fld>
            <a:endParaRPr lang="en-US"/>
          </a:p>
        </p:txBody>
      </p:sp>
      <p:cxnSp>
        <p:nvCxnSpPr>
          <p:cNvPr id="6" name="Straight Connector 5">
            <a:extLst>
              <a:ext uri="{FF2B5EF4-FFF2-40B4-BE49-F238E27FC236}">
                <a16:creationId xmlns:a16="http://schemas.microsoft.com/office/drawing/2014/main" id="{B10104C7-E612-4287-9939-9645281155C6}"/>
              </a:ext>
            </a:extLst>
          </p:cNvPr>
          <p:cNvCxnSpPr>
            <a:cxnSpLocks/>
          </p:cNvCxnSpPr>
          <p:nvPr/>
        </p:nvCxnSpPr>
        <p:spPr>
          <a:xfrm>
            <a:off x="1115718" y="1674032"/>
            <a:ext cx="3083858" cy="0"/>
          </a:xfrm>
          <a:prstGeom prst="line">
            <a:avLst/>
          </a:prstGeom>
          <a:ln w="63500">
            <a:solidFill>
              <a:srgbClr val="52B6E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A6C5A4B-BF20-4D13-BF44-8994AD6071F6}"/>
              </a:ext>
            </a:extLst>
          </p:cNvPr>
          <p:cNvSpPr/>
          <p:nvPr/>
        </p:nvSpPr>
        <p:spPr>
          <a:xfrm>
            <a:off x="-462060" y="852029"/>
            <a:ext cx="1191735" cy="853121"/>
          </a:xfrm>
          <a:prstGeom prst="rect">
            <a:avLst/>
          </a:prstGeom>
          <a:solidFill>
            <a:srgbClr val="52B6E0"/>
          </a:solidFill>
          <a:ln>
            <a:noFill/>
          </a:ln>
          <a:effectLst>
            <a:outerShdw blurRad="152400" dist="889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solidFill>
                <a:srgbClr val="52B6E0"/>
              </a:solidFill>
            </a:endParaRPr>
          </a:p>
        </p:txBody>
      </p:sp>
      <p:sp>
        <p:nvSpPr>
          <p:cNvPr id="9" name="Date Placeholder 3">
            <a:extLst>
              <a:ext uri="{FF2B5EF4-FFF2-40B4-BE49-F238E27FC236}">
                <a16:creationId xmlns:a16="http://schemas.microsoft.com/office/drawing/2014/main" id="{545AE40D-CC26-4FE1-8C89-A0426784D140}"/>
              </a:ext>
            </a:extLst>
          </p:cNvPr>
          <p:cNvSpPr>
            <a:spLocks noGrp="1"/>
          </p:cNvSpPr>
          <p:nvPr>
            <p:ph type="dt" sz="half" idx="2"/>
          </p:nvPr>
        </p:nvSpPr>
        <p:spPr>
          <a:xfrm>
            <a:off x="1087852" y="9534526"/>
            <a:ext cx="4284248" cy="346249"/>
          </a:xfrm>
          <a:prstGeom prst="rect">
            <a:avLst/>
          </a:prstGeom>
        </p:spPr>
        <p:txBody>
          <a:bodyPr vert="horz" lIns="91440" tIns="45720" rIns="91440" bIns="45720" rtlCol="0" anchor="ctr"/>
          <a:lstStyle>
            <a:lvl1pPr algn="l">
              <a:defRPr sz="1800">
                <a:solidFill>
                  <a:schemeClr val="accent6"/>
                </a:solidFill>
              </a:defRPr>
            </a:lvl1pPr>
          </a:lstStyle>
          <a:p>
            <a:r>
              <a:rPr lang="en-US"/>
              <a:t>IPFS</a:t>
            </a:r>
            <a:endParaRPr lang="en-US" dirty="0"/>
          </a:p>
        </p:txBody>
      </p:sp>
      <p:cxnSp>
        <p:nvCxnSpPr>
          <p:cNvPr id="11" name="Straight Connector 10">
            <a:extLst>
              <a:ext uri="{FF2B5EF4-FFF2-40B4-BE49-F238E27FC236}">
                <a16:creationId xmlns:a16="http://schemas.microsoft.com/office/drawing/2014/main" id="{C30082FF-93A6-42C1-9A96-19CF8EC62A46}"/>
              </a:ext>
            </a:extLst>
          </p:cNvPr>
          <p:cNvCxnSpPr/>
          <p:nvPr/>
        </p:nvCxnSpPr>
        <p:spPr>
          <a:xfrm>
            <a:off x="6432550" y="2095501"/>
            <a:ext cx="0" cy="7285038"/>
          </a:xfrm>
          <a:prstGeom prst="line">
            <a:avLst/>
          </a:prstGeom>
          <a:ln w="12700">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507E83D-7EB7-4CE0-A563-34A2D0025495}"/>
              </a:ext>
            </a:extLst>
          </p:cNvPr>
          <p:cNvCxnSpPr/>
          <p:nvPr/>
        </p:nvCxnSpPr>
        <p:spPr>
          <a:xfrm>
            <a:off x="12024164" y="2095501"/>
            <a:ext cx="0" cy="7285038"/>
          </a:xfrm>
          <a:prstGeom prst="line">
            <a:avLst/>
          </a:prstGeom>
          <a:ln w="12700">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14" name="Content Placeholder 13">
            <a:extLst>
              <a:ext uri="{FF2B5EF4-FFF2-40B4-BE49-F238E27FC236}">
                <a16:creationId xmlns:a16="http://schemas.microsoft.com/office/drawing/2014/main" id="{3B8BDE51-0967-42B4-BD75-E5619A182F8A}"/>
              </a:ext>
            </a:extLst>
          </p:cNvPr>
          <p:cNvSpPr>
            <a:spLocks noGrp="1"/>
          </p:cNvSpPr>
          <p:nvPr>
            <p:ph sz="quarter" idx="16"/>
          </p:nvPr>
        </p:nvSpPr>
        <p:spPr>
          <a:xfrm>
            <a:off x="1087852" y="2095500"/>
            <a:ext cx="5120640" cy="73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3">
            <a:extLst>
              <a:ext uri="{FF2B5EF4-FFF2-40B4-BE49-F238E27FC236}">
                <a16:creationId xmlns:a16="http://schemas.microsoft.com/office/drawing/2014/main" id="{123574AA-F22E-44A1-90CA-E65B9E3CAFF6}"/>
              </a:ext>
            </a:extLst>
          </p:cNvPr>
          <p:cNvSpPr>
            <a:spLocks noGrp="1"/>
          </p:cNvSpPr>
          <p:nvPr>
            <p:ph sz="quarter" idx="17"/>
          </p:nvPr>
        </p:nvSpPr>
        <p:spPr>
          <a:xfrm>
            <a:off x="6656609" y="2095500"/>
            <a:ext cx="5120640" cy="73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3">
            <a:extLst>
              <a:ext uri="{FF2B5EF4-FFF2-40B4-BE49-F238E27FC236}">
                <a16:creationId xmlns:a16="http://schemas.microsoft.com/office/drawing/2014/main" id="{B82CCF39-5A1C-4A34-9D23-70C948EFD085}"/>
              </a:ext>
            </a:extLst>
          </p:cNvPr>
          <p:cNvSpPr>
            <a:spLocks noGrp="1"/>
          </p:cNvSpPr>
          <p:nvPr>
            <p:ph sz="quarter" idx="18"/>
          </p:nvPr>
        </p:nvSpPr>
        <p:spPr>
          <a:xfrm>
            <a:off x="12242566" y="2095500"/>
            <a:ext cx="5120640" cy="73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27352825"/>
      </p:ext>
    </p:extLst>
  </p:cSld>
  <p:clrMapOvr>
    <a:masterClrMapping/>
  </p:clrMapOvr>
</p:sldLayout>
</file>

<file path=theme/slideLayouts/slideLayout8.xml><?xml version="1.0" encoding="utf-8"?>
<p:sldLayout xmlns:a="http://schemas.openxmlformats.org/drawingml/2006/main" xmlns:r="http://schemas.openxmlformats.org/officeDocument/2006/relationships" xmlns:p="http://schemas.openxmlformats.org/presentationml/2006/main" preserve="1">
  <p:cSld name="All Gray | Title | 1 Text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DF01D96-8A91-4BFE-B977-2101451E464C}"/>
              </a:ext>
            </a:extLst>
          </p:cNvPr>
          <p:cNvSpPr/>
          <p:nvPr/>
        </p:nvSpPr>
        <p:spPr>
          <a:xfrm>
            <a:off x="0" y="0"/>
            <a:ext cx="18288000" cy="10287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D049F19-8E76-4B59-B020-1B7DB4475B7F}"/>
              </a:ext>
            </a:extLst>
          </p:cNvPr>
          <p:cNvSpPr>
            <a:spLocks noGrp="1"/>
          </p:cNvSpPr>
          <p:nvPr>
            <p:ph type="title" hasCustomPrompt="1"/>
          </p:nvPr>
        </p:nvSpPr>
        <p:spPr>
          <a:xfrm>
            <a:off x="1087852" y="540327"/>
            <a:ext cx="16275354" cy="1288474"/>
          </a:xfrm>
        </p:spPr>
        <p:txBody>
          <a:bodyPr lIns="0" tIns="0" rIns="0" bIns="0"/>
          <a:lstStyle/>
          <a:p>
            <a:r>
              <a:rPr lang="en-US" dirty="0"/>
              <a:t>Click to edit title</a:t>
            </a:r>
          </a:p>
        </p:txBody>
      </p:sp>
      <p:sp>
        <p:nvSpPr>
          <p:cNvPr id="5" name="Slide Number Placeholder 4">
            <a:extLst>
              <a:ext uri="{FF2B5EF4-FFF2-40B4-BE49-F238E27FC236}">
                <a16:creationId xmlns:a16="http://schemas.microsoft.com/office/drawing/2014/main" id="{A8FCCEE4-7F0E-4CB9-80C4-7239512DE967}"/>
              </a:ext>
            </a:extLst>
          </p:cNvPr>
          <p:cNvSpPr>
            <a:spLocks noGrp="1"/>
          </p:cNvSpPr>
          <p:nvPr>
            <p:ph type="sldNum" sz="quarter" idx="12"/>
          </p:nvPr>
        </p:nvSpPr>
        <p:spPr>
          <a:xfrm>
            <a:off x="13248406" y="9534526"/>
            <a:ext cx="4114800" cy="346249"/>
          </a:xfrm>
        </p:spPr>
        <p:txBody>
          <a:bodyPr lIns="0" tIns="0" rIns="0" bIns="0"/>
          <a:lstStyle/>
          <a:p>
            <a:fld id="{689283F9-B069-4DD8-986C-6F2C25501430}" type="slidenum">
              <a:rPr lang="en-US" smtClean="0"/>
              <a:t>‹#›</a:t>
            </a:fld>
            <a:endParaRPr lang="en-US"/>
          </a:p>
        </p:txBody>
      </p:sp>
      <p:sp>
        <p:nvSpPr>
          <p:cNvPr id="7" name="Rectangle 6">
            <a:extLst>
              <a:ext uri="{FF2B5EF4-FFF2-40B4-BE49-F238E27FC236}">
                <a16:creationId xmlns:a16="http://schemas.microsoft.com/office/drawing/2014/main" id="{DA6C5A4B-BF20-4D13-BF44-8994AD6071F6}"/>
              </a:ext>
            </a:extLst>
          </p:cNvPr>
          <p:cNvSpPr/>
          <p:nvPr/>
        </p:nvSpPr>
        <p:spPr>
          <a:xfrm>
            <a:off x="-462060" y="852029"/>
            <a:ext cx="1191735" cy="853121"/>
          </a:xfrm>
          <a:prstGeom prst="rect">
            <a:avLst/>
          </a:prstGeom>
          <a:solidFill>
            <a:srgbClr val="52B6E0"/>
          </a:solidFill>
          <a:ln>
            <a:noFill/>
          </a:ln>
          <a:effectLst>
            <a:outerShdw blurRad="152400" dist="889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solidFill>
                <a:srgbClr val="52B6E0"/>
              </a:solidFill>
            </a:endParaRPr>
          </a:p>
        </p:txBody>
      </p:sp>
      <p:sp>
        <p:nvSpPr>
          <p:cNvPr id="9" name="Date Placeholder 3">
            <a:extLst>
              <a:ext uri="{FF2B5EF4-FFF2-40B4-BE49-F238E27FC236}">
                <a16:creationId xmlns:a16="http://schemas.microsoft.com/office/drawing/2014/main" id="{4F8359FA-FCB9-4A84-A6F2-A54A03876EE6}"/>
              </a:ext>
            </a:extLst>
          </p:cNvPr>
          <p:cNvSpPr>
            <a:spLocks noGrp="1"/>
          </p:cNvSpPr>
          <p:nvPr>
            <p:ph type="dt" sz="half" idx="2"/>
          </p:nvPr>
        </p:nvSpPr>
        <p:spPr>
          <a:xfrm>
            <a:off x="1087852" y="9534526"/>
            <a:ext cx="4284248" cy="346249"/>
          </a:xfrm>
          <a:prstGeom prst="rect">
            <a:avLst/>
          </a:prstGeom>
        </p:spPr>
        <p:txBody>
          <a:bodyPr vert="horz" lIns="91440" tIns="45720" rIns="91440" bIns="45720" rtlCol="0" anchor="ctr"/>
          <a:lstStyle>
            <a:lvl1pPr algn="l">
              <a:defRPr sz="1800">
                <a:solidFill>
                  <a:schemeClr val="accent6"/>
                </a:solidFill>
              </a:defRPr>
            </a:lvl1pPr>
          </a:lstStyle>
          <a:p>
            <a:r>
              <a:rPr lang="en-US" dirty="0"/>
              <a:t>IPFS</a:t>
            </a:r>
          </a:p>
        </p:txBody>
      </p:sp>
      <p:cxnSp>
        <p:nvCxnSpPr>
          <p:cNvPr id="11" name="Straight Connector 10">
            <a:extLst>
              <a:ext uri="{FF2B5EF4-FFF2-40B4-BE49-F238E27FC236}">
                <a16:creationId xmlns:a16="http://schemas.microsoft.com/office/drawing/2014/main" id="{7744BD81-D3C3-4C4D-86CC-961E308B28A9}"/>
              </a:ext>
            </a:extLst>
          </p:cNvPr>
          <p:cNvCxnSpPr>
            <a:cxnSpLocks/>
          </p:cNvCxnSpPr>
          <p:nvPr/>
        </p:nvCxnSpPr>
        <p:spPr>
          <a:xfrm>
            <a:off x="1115718" y="1674032"/>
            <a:ext cx="3083858" cy="0"/>
          </a:xfrm>
          <a:prstGeom prst="line">
            <a:avLst/>
          </a:prstGeom>
          <a:ln w="63500">
            <a:solidFill>
              <a:srgbClr val="52B6E0"/>
            </a:solidFill>
          </a:ln>
        </p:spPr>
        <p:style>
          <a:lnRef idx="1">
            <a:schemeClr val="accent1"/>
          </a:lnRef>
          <a:fillRef idx="0">
            <a:schemeClr val="accent1"/>
          </a:fillRef>
          <a:effectRef idx="0">
            <a:schemeClr val="accent1"/>
          </a:effectRef>
          <a:fontRef idx="minor">
            <a:schemeClr val="tx1"/>
          </a:fontRef>
        </p:style>
      </p:cxnSp>
      <p:sp>
        <p:nvSpPr>
          <p:cNvPr id="13" name="Content Placeholder 10">
            <a:extLst>
              <a:ext uri="{FF2B5EF4-FFF2-40B4-BE49-F238E27FC236}">
                <a16:creationId xmlns:a16="http://schemas.microsoft.com/office/drawing/2014/main" id="{1D95E653-A510-406B-B920-179C27C92CCB}"/>
              </a:ext>
            </a:extLst>
          </p:cNvPr>
          <p:cNvSpPr>
            <a:spLocks noGrp="1"/>
          </p:cNvSpPr>
          <p:nvPr>
            <p:ph sz="quarter" idx="14"/>
          </p:nvPr>
        </p:nvSpPr>
        <p:spPr>
          <a:xfrm>
            <a:off x="1087852" y="2095501"/>
            <a:ext cx="16274636" cy="72842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9469969"/>
      </p:ext>
    </p:extLst>
  </p:cSld>
  <p:clrMapOvr>
    <a:masterClrMapping/>
  </p:clrMapOvr>
</p:sldLayout>
</file>

<file path=theme/slideLayouts/slideLayout9.xml><?xml version="1.0" encoding="utf-8"?>
<p:sldLayout xmlns:a="http://schemas.openxmlformats.org/drawingml/2006/main" xmlns:r="http://schemas.openxmlformats.org/officeDocument/2006/relationships" xmlns:p="http://schemas.openxmlformats.org/presentationml/2006/main" preserve="1">
  <p:cSld name="3_All Gray | Title | 1 Text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DF01D96-8A91-4BFE-B977-2101451E464C}"/>
              </a:ext>
            </a:extLst>
          </p:cNvPr>
          <p:cNvSpPr/>
          <p:nvPr/>
        </p:nvSpPr>
        <p:spPr>
          <a:xfrm>
            <a:off x="0" y="0"/>
            <a:ext cx="18288000" cy="10287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Rounded Corners 51">
            <a:extLst>
              <a:ext uri="{FF2B5EF4-FFF2-40B4-BE49-F238E27FC236}">
                <a16:creationId xmlns:a16="http://schemas.microsoft.com/office/drawing/2014/main" id="{03A71158-3C74-4BB6-8B50-0CE504468DA0}"/>
              </a:ext>
            </a:extLst>
          </p:cNvPr>
          <p:cNvSpPr/>
          <p:nvPr/>
        </p:nvSpPr>
        <p:spPr>
          <a:xfrm>
            <a:off x="1744394" y="2095501"/>
            <a:ext cx="7315200" cy="7284257"/>
          </a:xfrm>
          <a:prstGeom prst="roundRect">
            <a:avLst>
              <a:gd name="adj" fmla="val 0"/>
            </a:avLst>
          </a:prstGeom>
          <a:solidFill>
            <a:schemeClr val="bg1"/>
          </a:solidFill>
          <a:ln>
            <a:noFill/>
          </a:ln>
          <a:effectLst>
            <a:outerShdw blurRad="25400" dist="127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sp>
        <p:nvSpPr>
          <p:cNvPr id="2" name="Title 1">
            <a:extLst>
              <a:ext uri="{FF2B5EF4-FFF2-40B4-BE49-F238E27FC236}">
                <a16:creationId xmlns:a16="http://schemas.microsoft.com/office/drawing/2014/main" id="{4D049F19-8E76-4B59-B020-1B7DB4475B7F}"/>
              </a:ext>
            </a:extLst>
          </p:cNvPr>
          <p:cNvSpPr>
            <a:spLocks noGrp="1"/>
          </p:cNvSpPr>
          <p:nvPr>
            <p:ph type="title" hasCustomPrompt="1"/>
          </p:nvPr>
        </p:nvSpPr>
        <p:spPr>
          <a:xfrm>
            <a:off x="1087852" y="540327"/>
            <a:ext cx="16275354" cy="1288474"/>
          </a:xfrm>
        </p:spPr>
        <p:txBody>
          <a:bodyPr lIns="0" tIns="0" rIns="0" bIns="0"/>
          <a:lstStyle/>
          <a:p>
            <a:r>
              <a:rPr lang="en-US" dirty="0"/>
              <a:t>Click to edit title</a:t>
            </a:r>
          </a:p>
        </p:txBody>
      </p:sp>
      <p:sp>
        <p:nvSpPr>
          <p:cNvPr id="5" name="Slide Number Placeholder 4">
            <a:extLst>
              <a:ext uri="{FF2B5EF4-FFF2-40B4-BE49-F238E27FC236}">
                <a16:creationId xmlns:a16="http://schemas.microsoft.com/office/drawing/2014/main" id="{A8FCCEE4-7F0E-4CB9-80C4-7239512DE967}"/>
              </a:ext>
            </a:extLst>
          </p:cNvPr>
          <p:cNvSpPr>
            <a:spLocks noGrp="1"/>
          </p:cNvSpPr>
          <p:nvPr>
            <p:ph type="sldNum" sz="quarter" idx="12"/>
          </p:nvPr>
        </p:nvSpPr>
        <p:spPr>
          <a:xfrm>
            <a:off x="13248406" y="9534526"/>
            <a:ext cx="4114800" cy="346249"/>
          </a:xfrm>
        </p:spPr>
        <p:txBody>
          <a:bodyPr lIns="0" tIns="0" rIns="0" bIns="0"/>
          <a:lstStyle/>
          <a:p>
            <a:fld id="{689283F9-B069-4DD8-986C-6F2C25501430}" type="slidenum">
              <a:rPr lang="en-US" smtClean="0"/>
              <a:t>‹#›</a:t>
            </a:fld>
            <a:endParaRPr lang="en-US"/>
          </a:p>
        </p:txBody>
      </p:sp>
      <p:sp>
        <p:nvSpPr>
          <p:cNvPr id="7" name="Rectangle 6">
            <a:extLst>
              <a:ext uri="{FF2B5EF4-FFF2-40B4-BE49-F238E27FC236}">
                <a16:creationId xmlns:a16="http://schemas.microsoft.com/office/drawing/2014/main" id="{DA6C5A4B-BF20-4D13-BF44-8994AD6071F6}"/>
              </a:ext>
            </a:extLst>
          </p:cNvPr>
          <p:cNvSpPr/>
          <p:nvPr/>
        </p:nvSpPr>
        <p:spPr>
          <a:xfrm>
            <a:off x="-462060" y="852029"/>
            <a:ext cx="1191735" cy="853121"/>
          </a:xfrm>
          <a:prstGeom prst="rect">
            <a:avLst/>
          </a:prstGeom>
          <a:solidFill>
            <a:srgbClr val="52B6E0"/>
          </a:solidFill>
          <a:ln>
            <a:noFill/>
          </a:ln>
          <a:effectLst>
            <a:outerShdw blurRad="152400" dist="889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solidFill>
                <a:srgbClr val="52B6E0"/>
              </a:solidFill>
            </a:endParaRPr>
          </a:p>
        </p:txBody>
      </p:sp>
      <p:sp>
        <p:nvSpPr>
          <p:cNvPr id="9" name="Date Placeholder 3">
            <a:extLst>
              <a:ext uri="{FF2B5EF4-FFF2-40B4-BE49-F238E27FC236}">
                <a16:creationId xmlns:a16="http://schemas.microsoft.com/office/drawing/2014/main" id="{4F8359FA-FCB9-4A84-A6F2-A54A03876EE6}"/>
              </a:ext>
            </a:extLst>
          </p:cNvPr>
          <p:cNvSpPr>
            <a:spLocks noGrp="1"/>
          </p:cNvSpPr>
          <p:nvPr>
            <p:ph type="dt" sz="half" idx="2"/>
          </p:nvPr>
        </p:nvSpPr>
        <p:spPr>
          <a:xfrm>
            <a:off x="1087852" y="9534526"/>
            <a:ext cx="4284248" cy="346249"/>
          </a:xfrm>
          <a:prstGeom prst="rect">
            <a:avLst/>
          </a:prstGeom>
        </p:spPr>
        <p:txBody>
          <a:bodyPr vert="horz" lIns="91440" tIns="45720" rIns="91440" bIns="45720" rtlCol="0" anchor="ctr"/>
          <a:lstStyle>
            <a:lvl1pPr algn="l">
              <a:defRPr sz="1800">
                <a:solidFill>
                  <a:schemeClr val="accent6"/>
                </a:solidFill>
              </a:defRPr>
            </a:lvl1pPr>
          </a:lstStyle>
          <a:p>
            <a:r>
              <a:rPr lang="en-US"/>
              <a:t>IPFS</a:t>
            </a:r>
            <a:endParaRPr lang="en-US" dirty="0"/>
          </a:p>
        </p:txBody>
      </p:sp>
      <p:cxnSp>
        <p:nvCxnSpPr>
          <p:cNvPr id="11" name="Straight Connector 10">
            <a:extLst>
              <a:ext uri="{FF2B5EF4-FFF2-40B4-BE49-F238E27FC236}">
                <a16:creationId xmlns:a16="http://schemas.microsoft.com/office/drawing/2014/main" id="{7744BD81-D3C3-4C4D-86CC-961E308B28A9}"/>
              </a:ext>
            </a:extLst>
          </p:cNvPr>
          <p:cNvCxnSpPr>
            <a:cxnSpLocks/>
          </p:cNvCxnSpPr>
          <p:nvPr/>
        </p:nvCxnSpPr>
        <p:spPr>
          <a:xfrm>
            <a:off x="1115718" y="1674032"/>
            <a:ext cx="3083858" cy="0"/>
          </a:xfrm>
          <a:prstGeom prst="line">
            <a:avLst/>
          </a:prstGeom>
          <a:ln w="63500">
            <a:solidFill>
              <a:srgbClr val="52B6E0"/>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8F482334-8C2A-4B0E-AD16-38C07B65F55E}"/>
              </a:ext>
            </a:extLst>
          </p:cNvPr>
          <p:cNvSpPr/>
          <p:nvPr/>
        </p:nvSpPr>
        <p:spPr>
          <a:xfrm>
            <a:off x="1087136" y="2369128"/>
            <a:ext cx="1303020" cy="1303020"/>
          </a:xfrm>
          <a:prstGeom prst="ellipse">
            <a:avLst/>
          </a:prstGeom>
          <a:solidFill>
            <a:srgbClr val="52B6E0"/>
          </a:solidFill>
          <a:ln>
            <a:noFill/>
          </a:ln>
          <a:effectLst>
            <a:outerShdw blurRad="127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4050" dirty="0"/>
          </a:p>
        </p:txBody>
      </p:sp>
      <p:sp>
        <p:nvSpPr>
          <p:cNvPr id="4" name="Picture Placeholder 3">
            <a:extLst>
              <a:ext uri="{FF2B5EF4-FFF2-40B4-BE49-F238E27FC236}">
                <a16:creationId xmlns:a16="http://schemas.microsoft.com/office/drawing/2014/main" id="{982942B1-0F2C-4A09-89F6-5F9D20D99EE8}"/>
              </a:ext>
            </a:extLst>
          </p:cNvPr>
          <p:cNvSpPr>
            <a:spLocks noGrp="1"/>
          </p:cNvSpPr>
          <p:nvPr>
            <p:ph type="pic" sz="quarter" idx="14"/>
          </p:nvPr>
        </p:nvSpPr>
        <p:spPr>
          <a:xfrm>
            <a:off x="1086518" y="2369126"/>
            <a:ext cx="1304258" cy="1288474"/>
          </a:xfrm>
        </p:spPr>
        <p:txBody>
          <a:bodyPr/>
          <a:lstStyle/>
          <a:p>
            <a:r>
              <a:rPr lang="en-US"/>
              <a:t>Click icon to add picture</a:t>
            </a:r>
          </a:p>
        </p:txBody>
      </p:sp>
      <p:sp>
        <p:nvSpPr>
          <p:cNvPr id="18" name="Rectangle: Rounded Corners 51">
            <a:extLst>
              <a:ext uri="{FF2B5EF4-FFF2-40B4-BE49-F238E27FC236}">
                <a16:creationId xmlns:a16="http://schemas.microsoft.com/office/drawing/2014/main" id="{90658A28-F4D4-4741-A0DD-C56A17480609}"/>
              </a:ext>
            </a:extLst>
          </p:cNvPr>
          <p:cNvSpPr/>
          <p:nvPr/>
        </p:nvSpPr>
        <p:spPr>
          <a:xfrm flipH="1">
            <a:off x="10048006" y="2095501"/>
            <a:ext cx="7315200" cy="7284257"/>
          </a:xfrm>
          <a:prstGeom prst="snipRoundRect">
            <a:avLst>
              <a:gd name="adj1" fmla="val 10984"/>
              <a:gd name="adj2" fmla="val 0"/>
            </a:avLst>
          </a:prstGeom>
          <a:solidFill>
            <a:schemeClr val="bg1"/>
          </a:solidFill>
          <a:ln>
            <a:noFill/>
          </a:ln>
          <a:effectLst>
            <a:outerShdw blurRad="25400" dist="127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p>
        </p:txBody>
      </p:sp>
      <p:sp>
        <p:nvSpPr>
          <p:cNvPr id="20" name="Oval 19">
            <a:extLst>
              <a:ext uri="{FF2B5EF4-FFF2-40B4-BE49-F238E27FC236}">
                <a16:creationId xmlns:a16="http://schemas.microsoft.com/office/drawing/2014/main" id="{D47A89B1-6C4D-433E-9FD4-DA844D945BBC}"/>
              </a:ext>
            </a:extLst>
          </p:cNvPr>
          <p:cNvSpPr/>
          <p:nvPr/>
        </p:nvSpPr>
        <p:spPr>
          <a:xfrm>
            <a:off x="9390748" y="2369128"/>
            <a:ext cx="1303020" cy="1303020"/>
          </a:xfrm>
          <a:prstGeom prst="ellipse">
            <a:avLst/>
          </a:prstGeom>
          <a:solidFill>
            <a:srgbClr val="52B6E0"/>
          </a:solidFill>
          <a:ln>
            <a:noFill/>
          </a:ln>
          <a:effectLst>
            <a:outerShdw blurRad="127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4050" dirty="0"/>
          </a:p>
        </p:txBody>
      </p:sp>
      <p:sp>
        <p:nvSpPr>
          <p:cNvPr id="21" name="Picture Placeholder 3">
            <a:extLst>
              <a:ext uri="{FF2B5EF4-FFF2-40B4-BE49-F238E27FC236}">
                <a16:creationId xmlns:a16="http://schemas.microsoft.com/office/drawing/2014/main" id="{4E57C2CD-451A-4738-B8FB-9A61E2F9C22F}"/>
              </a:ext>
            </a:extLst>
          </p:cNvPr>
          <p:cNvSpPr>
            <a:spLocks noGrp="1"/>
          </p:cNvSpPr>
          <p:nvPr>
            <p:ph type="pic" sz="quarter" idx="16"/>
          </p:nvPr>
        </p:nvSpPr>
        <p:spPr>
          <a:xfrm>
            <a:off x="9390130" y="2369126"/>
            <a:ext cx="1304258" cy="1288474"/>
          </a:xfrm>
        </p:spPr>
        <p:txBody>
          <a:bodyPr/>
          <a:lstStyle/>
          <a:p>
            <a:r>
              <a:rPr lang="en-US"/>
              <a:t>Click icon to add picture</a:t>
            </a:r>
          </a:p>
        </p:txBody>
      </p:sp>
      <p:sp>
        <p:nvSpPr>
          <p:cNvPr id="22" name="Content Placeholder 21">
            <a:extLst>
              <a:ext uri="{FF2B5EF4-FFF2-40B4-BE49-F238E27FC236}">
                <a16:creationId xmlns:a16="http://schemas.microsoft.com/office/drawing/2014/main" id="{8D445B52-8F6A-40CF-B0AE-D75FE4244E61}"/>
              </a:ext>
            </a:extLst>
          </p:cNvPr>
          <p:cNvSpPr>
            <a:spLocks noGrp="1"/>
          </p:cNvSpPr>
          <p:nvPr>
            <p:ph sz="quarter" idx="17"/>
          </p:nvPr>
        </p:nvSpPr>
        <p:spPr>
          <a:xfrm>
            <a:off x="2657647" y="2369126"/>
            <a:ext cx="5852160" cy="685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21">
            <a:extLst>
              <a:ext uri="{FF2B5EF4-FFF2-40B4-BE49-F238E27FC236}">
                <a16:creationId xmlns:a16="http://schemas.microsoft.com/office/drawing/2014/main" id="{915D058E-23B5-492A-A519-D25AB2A2721A}"/>
              </a:ext>
            </a:extLst>
          </p:cNvPr>
          <p:cNvSpPr>
            <a:spLocks noGrp="1"/>
          </p:cNvSpPr>
          <p:nvPr>
            <p:ph sz="quarter" idx="18"/>
          </p:nvPr>
        </p:nvSpPr>
        <p:spPr>
          <a:xfrm>
            <a:off x="10912916" y="2369126"/>
            <a:ext cx="5852160" cy="685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7281450"/>
      </p:ext>
    </p:extLst>
  </p:cSld>
  <p:clrMapOvr>
    <a:masterClrMapping/>
  </p:clrMapOvr>
</p:sldLayout>
</file>

<file path=theme/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6.png"/><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theme/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F88267EC-992B-49F0-ABE6-6EFAAC2E3AF3}"/>
              </a:ext>
            </a:extLst>
          </p:cNvPr>
          <p:cNvPicPr>
            <a:picLocks noChangeAspect="1"/>
          </p:cNvPicPr>
          <p:nvPr/>
        </p:nvPicPr>
        <p:blipFill rotWithShape="1">
          <a:blip r:embed="rId18" cstate="screen">
            <a:extLst>
              <a:ext uri="{28A0092B-C50C-407E-A947-70E740481C1C}">
                <a14:useLocalDpi xmlns:a14="http://schemas.microsoft.com/office/drawing/2010/main"/>
              </a:ext>
            </a:extLst>
          </a:blip>
          <a:srcRect/>
          <a:stretch/>
        </p:blipFill>
        <p:spPr>
          <a:xfrm>
            <a:off x="20118375" y="2119611"/>
            <a:ext cx="2715005" cy="5131642"/>
          </a:xfrm>
          <a:prstGeom prst="rect">
            <a:avLst/>
          </a:prstGeom>
          <a:ln w="19050">
            <a:solidFill>
              <a:schemeClr val="bg1"/>
            </a:solidFill>
          </a:ln>
        </p:spPr>
      </p:pic>
      <p:pic>
        <p:nvPicPr>
          <p:cNvPr id="21" name="Picture 20">
            <a:extLst>
              <a:ext uri="{FF2B5EF4-FFF2-40B4-BE49-F238E27FC236}">
                <a16:creationId xmlns:a16="http://schemas.microsoft.com/office/drawing/2014/main" id="{3C898C3E-CAA9-4884-8C17-57435032E431}"/>
              </a:ext>
            </a:extLst>
          </p:cNvPr>
          <p:cNvPicPr>
            <a:picLocks noChangeAspect="1"/>
          </p:cNvPicPr>
          <p:nvPr/>
        </p:nvPicPr>
        <p:blipFill rotWithShape="1">
          <a:blip r:embed="rId19" cstate="screen">
            <a:extLst>
              <a:ext uri="{28A0092B-C50C-407E-A947-70E740481C1C}">
                <a14:useLocalDpi xmlns:a14="http://schemas.microsoft.com/office/drawing/2010/main"/>
              </a:ext>
            </a:extLst>
          </a:blip>
          <a:srcRect/>
          <a:stretch/>
        </p:blipFill>
        <p:spPr>
          <a:xfrm>
            <a:off x="-4674392" y="547687"/>
            <a:ext cx="1657350" cy="1957387"/>
          </a:xfrm>
          <a:prstGeom prst="rect">
            <a:avLst/>
          </a:prstGeom>
        </p:spPr>
      </p:pic>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Autofit/>
          </a:bodyPr>
          <a:lstStyle/>
          <a:p>
            <a:pPr lvl="0"/>
            <a:r>
              <a:rPr lang="en-US" dirty="0"/>
              <a:t>Arial Narrow 30pt. (body text)</a:t>
            </a:r>
          </a:p>
          <a:p>
            <a:pPr lvl="1"/>
            <a:r>
              <a:rPr lang="en-US" dirty="0"/>
              <a:t>Oswald Bold 36pt. (subhead level 1)</a:t>
            </a:r>
          </a:p>
          <a:p>
            <a:pPr lvl="2"/>
            <a:r>
              <a:rPr lang="en-US" dirty="0"/>
              <a:t>Oswald Medium 32pt (subhead level 2)</a:t>
            </a:r>
          </a:p>
          <a:p>
            <a:pPr lvl="3"/>
            <a:r>
              <a:rPr lang="en-US" dirty="0"/>
              <a:t>Arial Narrow 30pt (bullet level 1)</a:t>
            </a:r>
          </a:p>
          <a:p>
            <a:pPr lvl="4"/>
            <a:r>
              <a:rPr lang="en-US" dirty="0"/>
              <a:t>Arial Narrow 30pt (bullet level 2)</a:t>
            </a:r>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noAutofit/>
          </a:bodyPr>
          <a:lstStyle>
            <a:lvl1pPr algn="l">
              <a:defRPr sz="1800">
                <a:solidFill>
                  <a:schemeClr val="accent6"/>
                </a:solidFill>
              </a:defRPr>
            </a:lvl1pPr>
          </a:lstStyle>
          <a:p>
            <a:r>
              <a:rPr lang="en-US"/>
              <a:t>IPFS</a:t>
            </a:r>
            <a:endParaRPr lang="en-US" dirty="0"/>
          </a:p>
        </p:txBody>
      </p:sp>
      <p:sp>
        <p:nvSpPr>
          <p:cNvPr id="6" name="Slide Number Placeholder 5"/>
          <p:cNvSpPr>
            <a:spLocks noGrp="1"/>
          </p:cNvSpPr>
          <p:nvPr>
            <p:ph type="sldNum" sz="quarter" idx="4"/>
          </p:nvPr>
        </p:nvSpPr>
        <p:spPr>
          <a:xfrm>
            <a:off x="12915900" y="9534526"/>
            <a:ext cx="4114800" cy="371474"/>
          </a:xfrm>
          <a:prstGeom prst="rect">
            <a:avLst/>
          </a:prstGeom>
        </p:spPr>
        <p:txBody>
          <a:bodyPr vert="horz" lIns="91440" tIns="45720" rIns="91440" bIns="45720" rtlCol="0" anchor="ctr">
            <a:noAutofit/>
          </a:bodyPr>
          <a:lstStyle>
            <a:lvl1pPr algn="r">
              <a:defRPr sz="1800">
                <a:solidFill>
                  <a:schemeClr val="accent6"/>
                </a:solidFill>
                <a:latin typeface="Arial Narrow" panose="020B0606020202030204" pitchFamily="34" charset="0"/>
              </a:defRPr>
            </a:lvl1pPr>
          </a:lstStyle>
          <a:p>
            <a:fld id="{689283F9-B069-4DD8-986C-6F2C25501430}" type="slidenum">
              <a:rPr lang="en-US" smtClean="0"/>
              <a:pPr/>
              <a:t>‹#›</a:t>
            </a:fld>
            <a:endParaRPr lang="en-US" dirty="0"/>
          </a:p>
        </p:txBody>
      </p:sp>
      <p:sp>
        <p:nvSpPr>
          <p:cNvPr id="9" name="Rectangle 8">
            <a:extLst>
              <a:ext uri="{FF2B5EF4-FFF2-40B4-BE49-F238E27FC236}">
                <a16:creationId xmlns:a16="http://schemas.microsoft.com/office/drawing/2014/main" id="{D572CF25-D8C4-4F6A-85B0-3E33885FB9B7}"/>
              </a:ext>
            </a:extLst>
          </p:cNvPr>
          <p:cNvSpPr/>
          <p:nvPr/>
        </p:nvSpPr>
        <p:spPr>
          <a:xfrm>
            <a:off x="-2668124" y="547689"/>
            <a:ext cx="735580" cy="7355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 name="Rectangle 9">
            <a:extLst>
              <a:ext uri="{FF2B5EF4-FFF2-40B4-BE49-F238E27FC236}">
                <a16:creationId xmlns:a16="http://schemas.microsoft.com/office/drawing/2014/main" id="{E2696E47-016E-499B-90C9-24F4E1BA8359}"/>
              </a:ext>
            </a:extLst>
          </p:cNvPr>
          <p:cNvSpPr/>
          <p:nvPr/>
        </p:nvSpPr>
        <p:spPr>
          <a:xfrm>
            <a:off x="-2668124" y="1497853"/>
            <a:ext cx="735580" cy="7355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 name="Rectangle 10">
            <a:extLst>
              <a:ext uri="{FF2B5EF4-FFF2-40B4-BE49-F238E27FC236}">
                <a16:creationId xmlns:a16="http://schemas.microsoft.com/office/drawing/2014/main" id="{8105D37A-F609-4EB8-BD23-F1102865CFE5}"/>
              </a:ext>
            </a:extLst>
          </p:cNvPr>
          <p:cNvSpPr/>
          <p:nvPr/>
        </p:nvSpPr>
        <p:spPr>
          <a:xfrm>
            <a:off x="-2668124" y="2448017"/>
            <a:ext cx="735580" cy="7355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2" name="Rectangle 11">
            <a:extLst>
              <a:ext uri="{FF2B5EF4-FFF2-40B4-BE49-F238E27FC236}">
                <a16:creationId xmlns:a16="http://schemas.microsoft.com/office/drawing/2014/main" id="{A89BB492-7DC7-4B24-A111-05E10E9FB41E}"/>
              </a:ext>
            </a:extLst>
          </p:cNvPr>
          <p:cNvSpPr/>
          <p:nvPr/>
        </p:nvSpPr>
        <p:spPr>
          <a:xfrm>
            <a:off x="-2668124" y="3398182"/>
            <a:ext cx="735580" cy="7355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3" name="Rectangle 12">
            <a:extLst>
              <a:ext uri="{FF2B5EF4-FFF2-40B4-BE49-F238E27FC236}">
                <a16:creationId xmlns:a16="http://schemas.microsoft.com/office/drawing/2014/main" id="{4B511EC3-FFC3-4AED-A67E-270FA33C952A}"/>
              </a:ext>
            </a:extLst>
          </p:cNvPr>
          <p:cNvSpPr/>
          <p:nvPr/>
        </p:nvSpPr>
        <p:spPr>
          <a:xfrm>
            <a:off x="-2668124" y="4348346"/>
            <a:ext cx="735580" cy="7355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4" name="Rectangle 13">
            <a:extLst>
              <a:ext uri="{FF2B5EF4-FFF2-40B4-BE49-F238E27FC236}">
                <a16:creationId xmlns:a16="http://schemas.microsoft.com/office/drawing/2014/main" id="{1D181575-C75E-4C61-8977-17C224B5A9CC}"/>
              </a:ext>
            </a:extLst>
          </p:cNvPr>
          <p:cNvSpPr/>
          <p:nvPr/>
        </p:nvSpPr>
        <p:spPr>
          <a:xfrm>
            <a:off x="-2668125" y="5298510"/>
            <a:ext cx="735580" cy="7355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5" name="Freeform 14">
            <a:extLst>
              <a:ext uri="{FF2B5EF4-FFF2-40B4-BE49-F238E27FC236}">
                <a16:creationId xmlns:a16="http://schemas.microsoft.com/office/drawing/2014/main" id="{2AD5D2B3-6E6F-4CBA-AE0C-9A9FA7E34C55}"/>
              </a:ext>
            </a:extLst>
          </p:cNvPr>
          <p:cNvSpPr/>
          <p:nvPr/>
        </p:nvSpPr>
        <p:spPr>
          <a:xfrm>
            <a:off x="-4674391" y="547689"/>
            <a:ext cx="1659728" cy="1957386"/>
          </a:xfrm>
          <a:custGeom>
            <a:avLst/>
            <a:gdLst>
              <a:gd name="connsiteX0" fmla="*/ 673891 w 1659728"/>
              <a:gd name="connsiteY0" fmla="*/ 235741 h 1957386"/>
              <a:gd name="connsiteX1" fmla="*/ 673891 w 1659728"/>
              <a:gd name="connsiteY1" fmla="*/ 378616 h 1957386"/>
              <a:gd name="connsiteX2" fmla="*/ 1631153 w 1659728"/>
              <a:gd name="connsiteY2" fmla="*/ 378616 h 1957386"/>
              <a:gd name="connsiteX3" fmla="*/ 1631153 w 1659728"/>
              <a:gd name="connsiteY3" fmla="*/ 235741 h 1957386"/>
              <a:gd name="connsiteX4" fmla="*/ 0 w 1659728"/>
              <a:gd name="connsiteY4" fmla="*/ 0 h 1957386"/>
              <a:gd name="connsiteX5" fmla="*/ 1659728 w 1659728"/>
              <a:gd name="connsiteY5" fmla="*/ 0 h 1957386"/>
              <a:gd name="connsiteX6" fmla="*/ 1659728 w 1659728"/>
              <a:gd name="connsiteY6" fmla="*/ 1957386 h 1957386"/>
              <a:gd name="connsiteX7" fmla="*/ 0 w 1659728"/>
              <a:gd name="connsiteY7" fmla="*/ 1957386 h 1957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59728" h="1957386">
                <a:moveTo>
                  <a:pt x="673891" y="235741"/>
                </a:moveTo>
                <a:lnTo>
                  <a:pt x="673891" y="378616"/>
                </a:lnTo>
                <a:lnTo>
                  <a:pt x="1631153" y="378616"/>
                </a:lnTo>
                <a:lnTo>
                  <a:pt x="1631153" y="235741"/>
                </a:lnTo>
                <a:close/>
                <a:moveTo>
                  <a:pt x="0" y="0"/>
                </a:moveTo>
                <a:lnTo>
                  <a:pt x="1659728" y="0"/>
                </a:lnTo>
                <a:lnTo>
                  <a:pt x="1659728" y="1957386"/>
                </a:lnTo>
                <a:lnTo>
                  <a:pt x="0" y="1957386"/>
                </a:lnTo>
                <a:close/>
              </a:path>
            </a:pathLst>
          </a:custGeom>
          <a:solidFill>
            <a:schemeClr val="tx1">
              <a:alpha val="42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6" name="Up Arrow 15">
            <a:extLst>
              <a:ext uri="{FF2B5EF4-FFF2-40B4-BE49-F238E27FC236}">
                <a16:creationId xmlns:a16="http://schemas.microsoft.com/office/drawing/2014/main" id="{F745A3CD-8F95-4D1C-9DE9-61FE20987014}"/>
              </a:ext>
            </a:extLst>
          </p:cNvPr>
          <p:cNvSpPr/>
          <p:nvPr/>
        </p:nvSpPr>
        <p:spPr>
          <a:xfrm rot="1280133">
            <a:off x="-4200525" y="966789"/>
            <a:ext cx="500063" cy="781050"/>
          </a:xfrm>
          <a:prstGeom prst="up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7" name="TextBox 16">
            <a:extLst>
              <a:ext uri="{FF2B5EF4-FFF2-40B4-BE49-F238E27FC236}">
                <a16:creationId xmlns:a16="http://schemas.microsoft.com/office/drawing/2014/main" id="{CC7BE907-D299-44A8-BD01-B689AFBB2D12}"/>
              </a:ext>
            </a:extLst>
          </p:cNvPr>
          <p:cNvSpPr txBox="1"/>
          <p:nvPr/>
        </p:nvSpPr>
        <p:spPr>
          <a:xfrm>
            <a:off x="-4674390" y="1"/>
            <a:ext cx="2741844" cy="276999"/>
          </a:xfrm>
          <a:prstGeom prst="rect">
            <a:avLst/>
          </a:prstGeom>
          <a:solidFill>
            <a:schemeClr val="accent6"/>
          </a:solidFill>
          <a:ln w="25400">
            <a:noFill/>
          </a:ln>
        </p:spPr>
        <p:txBody>
          <a:bodyPr wrap="square" rtlCol="0">
            <a:spAutoFit/>
          </a:bodyPr>
          <a:lstStyle/>
          <a:p>
            <a:r>
              <a:rPr lang="en-US" sz="1200" dirty="0">
                <a:solidFill>
                  <a:schemeClr val="bg1"/>
                </a:solidFill>
              </a:rPr>
              <a:t>Brand Colors</a:t>
            </a:r>
          </a:p>
        </p:txBody>
      </p:sp>
      <p:grpSp>
        <p:nvGrpSpPr>
          <p:cNvPr id="22" name="Group 21">
            <a:extLst>
              <a:ext uri="{FF2B5EF4-FFF2-40B4-BE49-F238E27FC236}">
                <a16:creationId xmlns:a16="http://schemas.microsoft.com/office/drawing/2014/main" id="{A052929A-28C8-47B5-ADFA-8B8A46600195}"/>
              </a:ext>
            </a:extLst>
          </p:cNvPr>
          <p:cNvGrpSpPr/>
          <p:nvPr/>
        </p:nvGrpSpPr>
        <p:grpSpPr>
          <a:xfrm>
            <a:off x="3757046" y="12100434"/>
            <a:ext cx="10739472" cy="2240866"/>
            <a:chOff x="0" y="11982448"/>
            <a:chExt cx="10739472" cy="2240866"/>
          </a:xfrm>
        </p:grpSpPr>
        <p:sp>
          <p:nvSpPr>
            <p:cNvPr id="24" name="TextBox 23">
              <a:extLst>
                <a:ext uri="{FF2B5EF4-FFF2-40B4-BE49-F238E27FC236}">
                  <a16:creationId xmlns:a16="http://schemas.microsoft.com/office/drawing/2014/main" id="{C9EE9322-C7C4-49B4-B427-90A8651C4A85}"/>
                </a:ext>
              </a:extLst>
            </p:cNvPr>
            <p:cNvSpPr txBox="1"/>
            <p:nvPr/>
          </p:nvSpPr>
          <p:spPr>
            <a:xfrm>
              <a:off x="0" y="11982448"/>
              <a:ext cx="10739472" cy="276999"/>
            </a:xfrm>
            <a:prstGeom prst="rect">
              <a:avLst/>
            </a:prstGeom>
            <a:solidFill>
              <a:schemeClr val="accent6"/>
            </a:solidFill>
            <a:ln w="25400">
              <a:noFill/>
            </a:ln>
          </p:spPr>
          <p:txBody>
            <a:bodyPr wrap="square" rtlCol="0">
              <a:spAutoFit/>
            </a:bodyPr>
            <a:lstStyle/>
            <a:p>
              <a:r>
                <a:rPr lang="en-US" sz="1200" dirty="0">
                  <a:solidFill>
                    <a:schemeClr val="bg1"/>
                  </a:solidFill>
                </a:rPr>
                <a:t>Font Styles</a:t>
              </a:r>
            </a:p>
          </p:txBody>
        </p:sp>
        <p:grpSp>
          <p:nvGrpSpPr>
            <p:cNvPr id="25" name="Group 24">
              <a:extLst>
                <a:ext uri="{FF2B5EF4-FFF2-40B4-BE49-F238E27FC236}">
                  <a16:creationId xmlns:a16="http://schemas.microsoft.com/office/drawing/2014/main" id="{B7799CE2-3799-4EF9-8768-B10349208D75}"/>
                </a:ext>
              </a:extLst>
            </p:cNvPr>
            <p:cNvGrpSpPr/>
            <p:nvPr/>
          </p:nvGrpSpPr>
          <p:grpSpPr>
            <a:xfrm>
              <a:off x="2839720" y="12499766"/>
              <a:ext cx="3087382" cy="1600438"/>
              <a:chOff x="2839720" y="12499765"/>
              <a:chExt cx="3003550" cy="1556981"/>
            </a:xfrm>
          </p:grpSpPr>
          <p:pic>
            <p:nvPicPr>
              <p:cNvPr id="29" name="Picture 28">
                <a:extLst>
                  <a:ext uri="{FF2B5EF4-FFF2-40B4-BE49-F238E27FC236}">
                    <a16:creationId xmlns:a16="http://schemas.microsoft.com/office/drawing/2014/main" id="{7F14FCD0-4E61-4C6E-A4A6-405FD337FEB2}"/>
                  </a:ext>
                </a:extLst>
              </p:cNvPr>
              <p:cNvPicPr>
                <a:picLocks noChangeAspect="1"/>
              </p:cNvPicPr>
              <p:nvPr/>
            </p:nvPicPr>
            <p:blipFill rotWithShape="1">
              <a:blip r:embed="rId20" cstate="screen">
                <a:extLst>
                  <a:ext uri="{28A0092B-C50C-407E-A947-70E740481C1C}">
                    <a14:useLocalDpi xmlns:a14="http://schemas.microsoft.com/office/drawing/2010/main"/>
                  </a:ext>
                </a:extLst>
              </a:blip>
              <a:srcRect l="1344" t="3026" r="1344" b="8937"/>
              <a:stretch/>
            </p:blipFill>
            <p:spPr>
              <a:xfrm>
                <a:off x="2839720" y="12499765"/>
                <a:ext cx="3003550" cy="889000"/>
              </a:xfrm>
              <a:prstGeom prst="rect">
                <a:avLst/>
              </a:prstGeom>
            </p:spPr>
          </p:pic>
          <p:pic>
            <p:nvPicPr>
              <p:cNvPr id="30" name="Picture 29">
                <a:extLst>
                  <a:ext uri="{FF2B5EF4-FFF2-40B4-BE49-F238E27FC236}">
                    <a16:creationId xmlns:a16="http://schemas.microsoft.com/office/drawing/2014/main" id="{06E38D64-D9F1-4D9B-B142-D6E2074E17BC}"/>
                  </a:ext>
                </a:extLst>
              </p:cNvPr>
              <p:cNvPicPr>
                <a:picLocks noChangeAspect="1"/>
              </p:cNvPicPr>
              <p:nvPr/>
            </p:nvPicPr>
            <p:blipFill rotWithShape="1">
              <a:blip r:embed="rId21" cstate="screen">
                <a:extLst>
                  <a:ext uri="{28A0092B-C50C-407E-A947-70E740481C1C}">
                    <a14:useLocalDpi xmlns:a14="http://schemas.microsoft.com/office/drawing/2010/main"/>
                  </a:ext>
                </a:extLst>
              </a:blip>
              <a:srcRect/>
              <a:stretch/>
            </p:blipFill>
            <p:spPr>
              <a:xfrm>
                <a:off x="2839720" y="13528108"/>
                <a:ext cx="1945482" cy="528638"/>
              </a:xfrm>
              <a:prstGeom prst="rect">
                <a:avLst/>
              </a:prstGeom>
            </p:spPr>
          </p:pic>
        </p:grpSp>
        <p:sp>
          <p:nvSpPr>
            <p:cNvPr id="26" name="TextBox 25">
              <a:extLst>
                <a:ext uri="{FF2B5EF4-FFF2-40B4-BE49-F238E27FC236}">
                  <a16:creationId xmlns:a16="http://schemas.microsoft.com/office/drawing/2014/main" id="{E676FB64-29D7-4D62-9198-47D45C79C510}"/>
                </a:ext>
              </a:extLst>
            </p:cNvPr>
            <p:cNvSpPr txBox="1"/>
            <p:nvPr/>
          </p:nvSpPr>
          <p:spPr>
            <a:xfrm>
              <a:off x="0" y="12499765"/>
              <a:ext cx="2741844" cy="1723549"/>
            </a:xfrm>
            <a:prstGeom prst="rect">
              <a:avLst/>
            </a:prstGeom>
            <a:noFill/>
          </p:spPr>
          <p:txBody>
            <a:bodyPr wrap="square" lIns="0" tIns="0" rIns="0" bIns="0" rtlCol="0">
              <a:spAutoFit/>
            </a:bodyPr>
            <a:lstStyle/>
            <a:p>
              <a:r>
                <a:rPr lang="en-US" sz="1400" baseline="0" dirty="0">
                  <a:latin typeface="+mn-lt"/>
                  <a:cs typeface="Calibri Light" panose="020F0302020204030204" pitchFamily="34" charset="0"/>
                </a:rPr>
                <a:t>The content boxes provided on each slide layout contain embedded font styles available for use. Beginning with the top “body” style (right), selecting the “indent” function changes any selected text’s style sequentially down the list with each press. (font styles can also be manually adjusted by users as needed)</a:t>
              </a:r>
              <a:endParaRPr lang="en-US" sz="1400" dirty="0">
                <a:latin typeface="+mn-lt"/>
                <a:cs typeface="Calibri Light" panose="020F0302020204030204" pitchFamily="34" charset="0"/>
              </a:endParaRPr>
            </a:p>
          </p:txBody>
        </p:sp>
        <p:sp>
          <p:nvSpPr>
            <p:cNvPr id="27" name="Oval 26">
              <a:extLst>
                <a:ext uri="{FF2B5EF4-FFF2-40B4-BE49-F238E27FC236}">
                  <a16:creationId xmlns:a16="http://schemas.microsoft.com/office/drawing/2014/main" id="{457C0A1C-2249-4F22-9947-FAEA0897161F}"/>
                </a:ext>
              </a:extLst>
            </p:cNvPr>
            <p:cNvSpPr/>
            <p:nvPr/>
          </p:nvSpPr>
          <p:spPr>
            <a:xfrm>
              <a:off x="3496711" y="12563475"/>
              <a:ext cx="685800" cy="30480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8" name="Oval 27">
              <a:extLst>
                <a:ext uri="{FF2B5EF4-FFF2-40B4-BE49-F238E27FC236}">
                  <a16:creationId xmlns:a16="http://schemas.microsoft.com/office/drawing/2014/main" id="{B156B7CE-7F5E-4E0E-889F-9AB23005F037}"/>
                </a:ext>
              </a:extLst>
            </p:cNvPr>
            <p:cNvSpPr/>
            <p:nvPr/>
          </p:nvSpPr>
          <p:spPr>
            <a:xfrm>
              <a:off x="4299566" y="13574425"/>
              <a:ext cx="571685" cy="254082"/>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pic>
        <p:nvPicPr>
          <p:cNvPr id="32" name="Picture 31">
            <a:extLst>
              <a:ext uri="{FF2B5EF4-FFF2-40B4-BE49-F238E27FC236}">
                <a16:creationId xmlns:a16="http://schemas.microsoft.com/office/drawing/2014/main" id="{8FE9A9FD-BAC6-4075-A038-D69CEEB3638F}"/>
              </a:ext>
            </a:extLst>
          </p:cNvPr>
          <p:cNvPicPr>
            <a:picLocks noChangeAspect="1"/>
          </p:cNvPicPr>
          <p:nvPr/>
        </p:nvPicPr>
        <p:blipFill rotWithShape="1">
          <a:blip r:embed="rId22" cstate="screen">
            <a:extLst>
              <a:ext uri="{28A0092B-C50C-407E-A947-70E740481C1C}">
                <a14:useLocalDpi xmlns:a14="http://schemas.microsoft.com/office/drawing/2010/main"/>
              </a:ext>
            </a:extLst>
          </a:blip>
          <a:srcRect l="-3288" t="-7609" r="-21667" b="-3898"/>
          <a:stretch/>
        </p:blipFill>
        <p:spPr>
          <a:xfrm>
            <a:off x="9863053" y="12617751"/>
            <a:ext cx="4633465" cy="1805849"/>
          </a:xfrm>
          <a:prstGeom prst="rect">
            <a:avLst/>
          </a:prstGeom>
          <a:solidFill>
            <a:schemeClr val="bg1"/>
          </a:solidFill>
        </p:spPr>
      </p:pic>
      <p:pic>
        <p:nvPicPr>
          <p:cNvPr id="34" name="Picture 33">
            <a:extLst>
              <a:ext uri="{FF2B5EF4-FFF2-40B4-BE49-F238E27FC236}">
                <a16:creationId xmlns:a16="http://schemas.microsoft.com/office/drawing/2014/main" id="{083CE687-C679-4419-8D91-83AA012530A2}"/>
              </a:ext>
            </a:extLst>
          </p:cNvPr>
          <p:cNvPicPr>
            <a:picLocks noChangeAspect="1"/>
          </p:cNvPicPr>
          <p:nvPr/>
        </p:nvPicPr>
        <p:blipFill rotWithShape="1">
          <a:blip r:embed="rId23" cstate="screen">
            <a:extLst>
              <a:ext uri="{28A0092B-C50C-407E-A947-70E740481C1C}">
                <a14:useLocalDpi xmlns:a14="http://schemas.microsoft.com/office/drawing/2010/main"/>
              </a:ext>
            </a:extLst>
          </a:blip>
          <a:srcRect/>
          <a:stretch/>
        </p:blipFill>
        <p:spPr>
          <a:xfrm>
            <a:off x="20118376" y="626183"/>
            <a:ext cx="2715005" cy="1185863"/>
          </a:xfrm>
          <a:prstGeom prst="rect">
            <a:avLst/>
          </a:prstGeom>
          <a:ln w="19050">
            <a:solidFill>
              <a:schemeClr val="bg1"/>
            </a:solidFill>
          </a:ln>
        </p:spPr>
      </p:pic>
      <p:sp>
        <p:nvSpPr>
          <p:cNvPr id="35" name="TextBox 34">
            <a:extLst>
              <a:ext uri="{FF2B5EF4-FFF2-40B4-BE49-F238E27FC236}">
                <a16:creationId xmlns:a16="http://schemas.microsoft.com/office/drawing/2014/main" id="{DB73EC38-3B68-4CF0-BAA6-C8FC8AF2D465}"/>
              </a:ext>
            </a:extLst>
          </p:cNvPr>
          <p:cNvSpPr txBox="1"/>
          <p:nvPr/>
        </p:nvSpPr>
        <p:spPr>
          <a:xfrm>
            <a:off x="20091536" y="1"/>
            <a:ext cx="2741844" cy="276999"/>
          </a:xfrm>
          <a:prstGeom prst="rect">
            <a:avLst/>
          </a:prstGeom>
          <a:solidFill>
            <a:schemeClr val="accent6"/>
          </a:solidFill>
          <a:ln w="25400">
            <a:noFill/>
          </a:ln>
        </p:spPr>
        <p:txBody>
          <a:bodyPr wrap="square" rtlCol="0">
            <a:spAutoFit/>
          </a:bodyPr>
          <a:lstStyle/>
          <a:p>
            <a:r>
              <a:rPr lang="en-US" sz="1200" dirty="0">
                <a:solidFill>
                  <a:schemeClr val="bg1"/>
                </a:solidFill>
              </a:rPr>
              <a:t>Layouts</a:t>
            </a:r>
          </a:p>
        </p:txBody>
      </p:sp>
      <p:sp>
        <p:nvSpPr>
          <p:cNvPr id="36" name="Oval 35">
            <a:extLst>
              <a:ext uri="{FF2B5EF4-FFF2-40B4-BE49-F238E27FC236}">
                <a16:creationId xmlns:a16="http://schemas.microsoft.com/office/drawing/2014/main" id="{D0966DD3-C195-40B5-8591-CA9C00E9B650}"/>
              </a:ext>
            </a:extLst>
          </p:cNvPr>
          <p:cNvSpPr/>
          <p:nvPr/>
        </p:nvSpPr>
        <p:spPr>
          <a:xfrm>
            <a:off x="21997646" y="893060"/>
            <a:ext cx="776681" cy="345191"/>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7" name="Oval 36">
            <a:extLst>
              <a:ext uri="{FF2B5EF4-FFF2-40B4-BE49-F238E27FC236}">
                <a16:creationId xmlns:a16="http://schemas.microsoft.com/office/drawing/2014/main" id="{E500074A-E9BA-4B17-AFF6-C4F6C7B822A8}"/>
              </a:ext>
            </a:extLst>
          </p:cNvPr>
          <p:cNvSpPr/>
          <p:nvPr/>
        </p:nvSpPr>
        <p:spPr>
          <a:xfrm>
            <a:off x="21220965" y="5298510"/>
            <a:ext cx="776681" cy="345191"/>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0" name="TextBox 39">
            <a:extLst>
              <a:ext uri="{FF2B5EF4-FFF2-40B4-BE49-F238E27FC236}">
                <a16:creationId xmlns:a16="http://schemas.microsoft.com/office/drawing/2014/main" id="{B7443FD7-AAA8-4041-A659-91507DE83E34}"/>
              </a:ext>
            </a:extLst>
          </p:cNvPr>
          <p:cNvSpPr txBox="1"/>
          <p:nvPr/>
        </p:nvSpPr>
        <p:spPr>
          <a:xfrm>
            <a:off x="0" y="-2696192"/>
            <a:ext cx="1005840" cy="1005840"/>
          </a:xfrm>
          <a:prstGeom prst="ellipse">
            <a:avLst/>
          </a:prstGeom>
          <a:solidFill>
            <a:schemeClr val="accent6"/>
          </a:solidFill>
        </p:spPr>
        <p:txBody>
          <a:bodyPr wrap="square" lIns="0" tIns="0" rIns="0" bIns="0" rtlCol="0" anchor="ctr" anchorCtr="0">
            <a:noAutofit/>
          </a:bodyPr>
          <a:lstStyle/>
          <a:p>
            <a:pPr algn="ctr"/>
            <a:r>
              <a:rPr lang="en-US" sz="2000" b="1" dirty="0">
                <a:solidFill>
                  <a:schemeClr val="bg1"/>
                </a:solidFill>
              </a:rPr>
              <a:t>MB22a</a:t>
            </a:r>
          </a:p>
        </p:txBody>
      </p:sp>
    </p:spTree>
    <p:extLst>
      <p:ext uri="{BB962C8B-B14F-4D97-AF65-F5344CB8AC3E}">
        <p14:creationId xmlns:p14="http://schemas.microsoft.com/office/powerpoint/2010/main" val="501086565"/>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76" r:id="rId3"/>
    <p:sldLayoutId id="2147483662" r:id="rId4"/>
    <p:sldLayoutId id="2147483670" r:id="rId5"/>
    <p:sldLayoutId id="2147483674" r:id="rId6"/>
    <p:sldLayoutId id="2147483669" r:id="rId7"/>
    <p:sldLayoutId id="2147483663" r:id="rId8"/>
    <p:sldLayoutId id="2147483671" r:id="rId9"/>
    <p:sldLayoutId id="2147483672" r:id="rId10"/>
    <p:sldLayoutId id="2147483675" r:id="rId11"/>
    <p:sldLayoutId id="2147483677" r:id="rId12"/>
    <p:sldLayoutId id="2147483665" r:id="rId13"/>
    <p:sldLayoutId id="2147483668" r:id="rId14"/>
    <p:sldLayoutId id="2147483666" r:id="rId15"/>
    <p:sldLayoutId id="2147483673" r:id="rId16"/>
  </p:sldLayoutIdLst>
  <p:hf hdr="0" ftr="0"/>
  <p:txStyles>
    <p:titleStyle>
      <a:lvl1pPr algn="l" defTabSz="1371600" rtl="0" eaLnBrk="1" latinLnBrk="0" hangingPunct="1">
        <a:lnSpc>
          <a:spcPct val="90000"/>
        </a:lnSpc>
        <a:spcBef>
          <a:spcPct val="0"/>
        </a:spcBef>
        <a:buNone/>
        <a:defRPr sz="5250" b="1" kern="1200" cap="all" baseline="0">
          <a:solidFill>
            <a:schemeClr val="accent2"/>
          </a:solidFill>
          <a:latin typeface="Oswald" pitchFamily="2" charset="0"/>
          <a:ea typeface="+mj-ea"/>
          <a:cs typeface="+mj-cs"/>
        </a:defRPr>
      </a:lvl1pPr>
    </p:titleStyle>
    <p:bodyStyle>
      <a:lvl1pPr marL="0" indent="0" algn="l" defTabSz="1371600" rtl="0" eaLnBrk="1" latinLnBrk="0" hangingPunct="1">
        <a:lnSpc>
          <a:spcPct val="100000"/>
        </a:lnSpc>
        <a:spcBef>
          <a:spcPts val="0"/>
        </a:spcBef>
        <a:spcAft>
          <a:spcPts val="1200"/>
        </a:spcAft>
        <a:buFont typeface="Arial" panose="020B0604020202020204" pitchFamily="34" charset="0"/>
        <a:buNone/>
        <a:defRPr sz="3000" kern="1200">
          <a:solidFill>
            <a:schemeClr val="tx1"/>
          </a:solidFill>
          <a:latin typeface="Arial Narrow" panose="020B0606020202030204" pitchFamily="34" charset="0"/>
          <a:ea typeface="+mn-ea"/>
          <a:cs typeface="+mn-cs"/>
        </a:defRPr>
      </a:lvl1pPr>
      <a:lvl2pPr marL="0" indent="0" algn="l" defTabSz="1371600" rtl="0" eaLnBrk="1" latinLnBrk="0" hangingPunct="1">
        <a:lnSpc>
          <a:spcPct val="100000"/>
        </a:lnSpc>
        <a:spcBef>
          <a:spcPts val="0"/>
        </a:spcBef>
        <a:spcAft>
          <a:spcPts val="600"/>
        </a:spcAft>
        <a:buClr>
          <a:schemeClr val="accent1"/>
        </a:buClr>
        <a:buFont typeface="Wingdings" panose="05000000000000000000" pitchFamily="2" charset="2"/>
        <a:buNone/>
        <a:defRPr sz="3600" b="1" kern="1200">
          <a:solidFill>
            <a:schemeClr val="accent2"/>
          </a:solidFill>
          <a:latin typeface="Oswald" pitchFamily="2" charset="0"/>
          <a:ea typeface="+mn-ea"/>
          <a:cs typeface="+mn-cs"/>
        </a:defRPr>
      </a:lvl2pPr>
      <a:lvl3pPr marL="0" indent="0" algn="l" defTabSz="1371600" rtl="0" eaLnBrk="1" latinLnBrk="0" hangingPunct="1">
        <a:lnSpc>
          <a:spcPct val="100000"/>
        </a:lnSpc>
        <a:spcBef>
          <a:spcPts val="0"/>
        </a:spcBef>
        <a:spcAft>
          <a:spcPts val="600"/>
        </a:spcAft>
        <a:buClr>
          <a:schemeClr val="accent2"/>
        </a:buClr>
        <a:buFont typeface="Wingdings" panose="05000000000000000000" pitchFamily="2" charset="2"/>
        <a:buNone/>
        <a:defRPr sz="3200" kern="1200">
          <a:solidFill>
            <a:schemeClr val="tx1"/>
          </a:solidFill>
          <a:latin typeface="Oswald Medium" pitchFamily="2" charset="0"/>
          <a:ea typeface="+mn-ea"/>
          <a:cs typeface="+mn-cs"/>
        </a:defRPr>
      </a:lvl3pPr>
      <a:lvl4pPr marL="338138" indent="-338138" algn="l" defTabSz="1371600" rtl="0" eaLnBrk="1" latinLnBrk="0" hangingPunct="1">
        <a:lnSpc>
          <a:spcPct val="100000"/>
        </a:lnSpc>
        <a:spcBef>
          <a:spcPts val="0"/>
        </a:spcBef>
        <a:spcAft>
          <a:spcPts val="600"/>
        </a:spcAft>
        <a:buClr>
          <a:schemeClr val="accent1"/>
        </a:buClr>
        <a:buFont typeface="Wingdings" panose="05000000000000000000" pitchFamily="2" charset="2"/>
        <a:buChar char="§"/>
        <a:defRPr sz="3000" kern="1200">
          <a:solidFill>
            <a:schemeClr val="tx1"/>
          </a:solidFill>
          <a:latin typeface="Arial Narrow" panose="020B0606020202030204" pitchFamily="34" charset="0"/>
          <a:ea typeface="+mn-ea"/>
          <a:cs typeface="+mn-cs"/>
        </a:defRPr>
      </a:lvl4pPr>
      <a:lvl5pPr marL="688975" indent="-350838" algn="l" defTabSz="1371600" rtl="0" eaLnBrk="1" latinLnBrk="0" hangingPunct="1">
        <a:lnSpc>
          <a:spcPct val="100000"/>
        </a:lnSpc>
        <a:spcBef>
          <a:spcPts val="0"/>
        </a:spcBef>
        <a:spcAft>
          <a:spcPts val="600"/>
        </a:spcAft>
        <a:buClr>
          <a:schemeClr val="accent3"/>
        </a:buClr>
        <a:buFont typeface="Wingdings" panose="05000000000000000000" pitchFamily="2" charset="2"/>
        <a:buChar char="§"/>
        <a:defRPr sz="3000" kern="1200">
          <a:solidFill>
            <a:schemeClr val="tx1"/>
          </a:solidFill>
          <a:latin typeface="Arial Narrow" panose="020B0606020202030204" pitchFamily="34" charset="0"/>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theme/theme/_rels/themeManager.xml.rels><?xml version="1.0" encoding="UTF-8" standalone="yes"?>
<Relationships xmlns="http://schemas.openxmlformats.org/package/2006/relationships"><Relationship Id="rId3" Type="http://schemas.openxmlformats.org/package/2006/relationships/metadata/auxThumbnail" Target="auxiliaryThemeThumbnail.jpeg"/><Relationship Id="rId2" Type="http://schemas.openxmlformats.org/package/2006/relationships/metadata/thumbnail" Target="themeThumbnail.jpeg"/><Relationship Id="rId1" Type="http://schemas.openxmlformats.org/officeDocument/2006/relationships/theme" Target="theme1.xml"/><Relationship Id="rId5" Type="http://schemas.openxmlformats.org/officeDocument/2006/relationships/officeDocument" Target="../presentation.xml"/><Relationship Id="rId4" Type="http://schemas.openxmlformats.org/package/2006/relationships/metadata/auxThumbnailMedium" Target="auxiliaryThemeThumbnailMedium.jpeg"/></Relationships>
</file>

<file path=theme/theme/theme1.xml><?xml version="1.0" encoding="utf-8"?>
<a:theme xmlns:a="http://schemas.openxmlformats.org/drawingml/2006/main" name="IPFS MS Rebrand Theme 1a">
  <a:themeElements>
    <a:clrScheme name="IPFS 2022a">
      <a:dk1>
        <a:srgbClr val="000000"/>
      </a:dk1>
      <a:lt1>
        <a:srgbClr val="FFFFFF"/>
      </a:lt1>
      <a:dk2>
        <a:srgbClr val="0C263D"/>
      </a:dk2>
      <a:lt2>
        <a:srgbClr val="D3DCE4"/>
      </a:lt2>
      <a:accent1>
        <a:srgbClr val="174770"/>
      </a:accent1>
      <a:accent2>
        <a:srgbClr val="51B5E0"/>
      </a:accent2>
      <a:accent3>
        <a:srgbClr val="7FBA00"/>
      </a:accent3>
      <a:accent4>
        <a:srgbClr val="FCB514"/>
      </a:accent4>
      <a:accent5>
        <a:srgbClr val="DD5900"/>
      </a:accent5>
      <a:accent6>
        <a:srgbClr val="808084"/>
      </a:accent6>
      <a:hlink>
        <a:srgbClr val="2C6279"/>
      </a:hlink>
      <a:folHlink>
        <a:srgbClr val="773415"/>
      </a:folHlink>
    </a:clrScheme>
    <a:fontScheme name="IPFS MB Fonts">
      <a:majorFont>
        <a:latin typeface="Oswald"/>
        <a:ea typeface=""/>
        <a:cs typeface=""/>
      </a:majorFont>
      <a:minorFont>
        <a:latin typeface="Arial Narrow"/>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PFS MS Rebrand Theme 1a" id="{C3CBF65C-DF64-4B11-A255-DE806B95B335}" vid="{A30A1E41-7C10-4C1D-B294-D1C585B6EADA}"/>
    </a:ext>
  </a:extLst>
</a:theme>
</file>

<file path=theme/theme/themeManager.xml><?xml version="1.0" encoding="utf-8"?>
<a:themeManager xmlns:a="http://schemas.openxmlformats.org/drawingml/2006/main"/>
</file>